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3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96"/>
    <a:srgbClr val="F8FCF6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86519"/>
  </p:normalViewPr>
  <p:slideViewPr>
    <p:cSldViewPr snapToGrid="0">
      <p:cViewPr>
        <p:scale>
          <a:sx n="120" d="100"/>
          <a:sy n="120" d="100"/>
        </p:scale>
        <p:origin x="840" y="-824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69" d="100"/>
          <a:sy n="169" d="100"/>
        </p:scale>
        <p:origin x="540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7746732-A526-3740-BD8F-8333D0E7F1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37E0F7-EBC9-FD44-987F-7B508F8193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52A0-BC44-E54E-BB53-35C996A5979D}" type="datetimeFigureOut">
              <a:rPr lang="it-IT" smtClean="0"/>
              <a:t>10/02/21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9E798E-E88E-0749-A76E-B3833A12E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523B45-1C7A-C040-BA75-2AC3EA4418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C033F-521C-7441-A5E4-7DA942AAA7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4314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4A51-A54F-EB43-81BE-829F1E691759}" type="datetimeFigureOut">
              <a:rPr lang="it-IT" smtClean="0"/>
              <a:t>10/02/21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13F5-810F-964E-BE12-78D6CDF97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9146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989137"/>
            <a:ext cx="9001125" cy="2879726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dell’intera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di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5" y="4868863"/>
            <a:ext cx="9001125" cy="143986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eventuale</a:t>
            </a:r>
            <a:endParaRPr lang="en-US" dirty="0"/>
          </a:p>
        </p:txBody>
      </p:sp>
      <p:pic>
        <p:nvPicPr>
          <p:cNvPr id="31" name="Google Shape;65;p13">
            <a:extLst>
              <a:ext uri="{FF2B5EF4-FFF2-40B4-BE49-F238E27FC236}">
                <a16:creationId xmlns:a16="http://schemas.microsoft.com/office/drawing/2014/main" id="{1BF66CAD-D42D-ED42-B2F9-155A63F391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811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06" userDrawn="1">
          <p15:clr>
            <a:srgbClr val="FBAE40"/>
          </p15:clr>
        </p15:guide>
        <p15:guide id="4" orient="horz" pos="1253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  <p15:guide id="6" orient="horz" pos="3067" userDrawn="1">
          <p15:clr>
            <a:srgbClr val="FBAE40"/>
          </p15:clr>
        </p15:guide>
        <p15:guide id="7" orient="horz" pos="3974" userDrawn="1">
          <p15:clr>
            <a:srgbClr val="FBAE40"/>
          </p15:clr>
        </p15:guide>
        <p15:guide id="8" pos="1572" userDrawn="1">
          <p15:clr>
            <a:srgbClr val="FBAE40"/>
          </p15:clr>
        </p15:guide>
        <p15:guide id="9" pos="438" userDrawn="1">
          <p15:clr>
            <a:srgbClr val="FBAE40"/>
          </p15:clr>
        </p15:guide>
        <p15:guide id="10" pos="4974" userDrawn="1">
          <p15:clr>
            <a:srgbClr val="FBAE40"/>
          </p15:clr>
        </p15:guide>
        <p15:guide id="11" pos="6108" userDrawn="1">
          <p15:clr>
            <a:srgbClr val="FBAE40"/>
          </p15:clr>
        </p15:guide>
        <p15:guide id="12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49275"/>
            <a:ext cx="5040000" cy="14398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D985BAA5-60B9-1D41-916F-E730DFDCC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6675" y="549276"/>
            <a:ext cx="5040000" cy="143986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  <p:sp>
        <p:nvSpPr>
          <p:cNvPr id="10" name="Segnaposto tabella 15">
            <a:extLst>
              <a:ext uri="{FF2B5EF4-FFF2-40B4-BE49-F238E27FC236}">
                <a16:creationId xmlns:a16="http://schemas.microsoft.com/office/drawing/2014/main" id="{3B2B8D74-F879-164C-BA5F-10F71E457C52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95325" y="1989138"/>
            <a:ext cx="10801350" cy="43195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Clicca sull’icona per inserire una tabella</a:t>
            </a:r>
          </a:p>
        </p:txBody>
      </p:sp>
    </p:spTree>
    <p:extLst>
      <p:ext uri="{BB962C8B-B14F-4D97-AF65-F5344CB8AC3E}">
        <p14:creationId xmlns:p14="http://schemas.microsoft.com/office/powerpoint/2010/main" val="2453664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sto + 1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49275"/>
            <a:ext cx="5040000" cy="14398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11" name="Segnaposto immagine 11">
            <a:extLst>
              <a:ext uri="{FF2B5EF4-FFF2-40B4-BE49-F238E27FC236}">
                <a16:creationId xmlns:a16="http://schemas.microsoft.com/office/drawing/2014/main" id="{CC20D013-84D0-E544-9671-76D5B3E399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549275"/>
            <a:ext cx="5400675" cy="57594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D985BAA5-60B9-1D41-916F-E730DFDCC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1989138"/>
            <a:ext cx="5040000" cy="4319587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</p:spTree>
    <p:extLst>
      <p:ext uri="{BB962C8B-B14F-4D97-AF65-F5344CB8AC3E}">
        <p14:creationId xmlns:p14="http://schemas.microsoft.com/office/powerpoint/2010/main" val="4065853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1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49275"/>
            <a:ext cx="5040000" cy="5759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11" name="Segnaposto immagine 11">
            <a:extLst>
              <a:ext uri="{FF2B5EF4-FFF2-40B4-BE49-F238E27FC236}">
                <a16:creationId xmlns:a16="http://schemas.microsoft.com/office/drawing/2014/main" id="{CC20D013-84D0-E544-9671-76D5B3E399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549275"/>
            <a:ext cx="5400675" cy="57594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</p:spTree>
    <p:extLst>
      <p:ext uri="{BB962C8B-B14F-4D97-AF65-F5344CB8AC3E}">
        <p14:creationId xmlns:p14="http://schemas.microsoft.com/office/powerpoint/2010/main" val="393132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Txt + Im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9363D58-19B2-A441-9EB3-682985E1F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484313"/>
            <a:ext cx="3240000" cy="194530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3855458"/>
            <a:ext cx="3240000" cy="245326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  <p:sp>
        <p:nvSpPr>
          <p:cNvPr id="8" name="Segnaposto immagine 11">
            <a:extLst>
              <a:ext uri="{FF2B5EF4-FFF2-40B4-BE49-F238E27FC236}">
                <a16:creationId xmlns:a16="http://schemas.microsoft.com/office/drawing/2014/main" id="{46367CF4-C6B5-7B4B-B3A8-26343E8BC9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5800" y="1484313"/>
            <a:ext cx="3240000" cy="194530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6B1CE009-AF44-5948-A72B-66CF6D819A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5800" y="3855458"/>
            <a:ext cx="3240000" cy="245326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  <p:sp>
        <p:nvSpPr>
          <p:cNvPr id="13" name="Segnaposto immagine 11">
            <a:extLst>
              <a:ext uri="{FF2B5EF4-FFF2-40B4-BE49-F238E27FC236}">
                <a16:creationId xmlns:a16="http://schemas.microsoft.com/office/drawing/2014/main" id="{452515CB-B8FF-5F4F-82FD-C3C7516AD8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7520" y="1484313"/>
            <a:ext cx="3240000" cy="194530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DD6D3939-3243-DE42-B5BD-99EFDDFBF8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7520" y="3855458"/>
            <a:ext cx="3240000" cy="245326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7602814C-4379-AA45-B494-470749C32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8493"/>
            <a:ext cx="10801350" cy="4675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</p:spTree>
    <p:extLst>
      <p:ext uri="{BB962C8B-B14F-4D97-AF65-F5344CB8AC3E}">
        <p14:creationId xmlns:p14="http://schemas.microsoft.com/office/powerpoint/2010/main" val="3199647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2819" userDrawn="1">
          <p15:clr>
            <a:srgbClr val="FBAE40"/>
          </p15:clr>
        </p15:guide>
        <p15:guide id="3" pos="2479" userDrawn="1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0" pos="5201" userDrawn="1">
          <p15:clr>
            <a:srgbClr val="FBAE40"/>
          </p15:clr>
        </p15:guide>
        <p15:guide id="11" pos="4883" userDrawn="1">
          <p15:clr>
            <a:srgbClr val="FBAE40"/>
          </p15:clr>
        </p15:guide>
        <p15:guide id="12" pos="7242">
          <p15:clr>
            <a:srgbClr val="FBAE40"/>
          </p15:clr>
        </p15:guide>
        <p15:guide id="13" orient="horz" pos="2160" userDrawn="1">
          <p15:clr>
            <a:srgbClr val="FBAE40"/>
          </p15:clr>
        </p15:guide>
        <p15:guide id="14" orient="horz" pos="9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 Txt + Im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7602814C-4379-AA45-B494-470749C32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8493"/>
            <a:ext cx="10801350" cy="12549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11" name="Segnaposto immagine 11">
            <a:extLst>
              <a:ext uri="{FF2B5EF4-FFF2-40B4-BE49-F238E27FC236}">
                <a16:creationId xmlns:a16="http://schemas.microsoft.com/office/drawing/2014/main" id="{F1544168-EDC5-D04D-89AA-B8FD90998E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5325" y="2132013"/>
            <a:ext cx="5197475" cy="194530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E82C0422-9721-B74D-A090-46D9DA121F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03158"/>
            <a:ext cx="5197475" cy="1518229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  <p:sp>
        <p:nvSpPr>
          <p:cNvPr id="16" name="Segnaposto immagine 11">
            <a:extLst>
              <a:ext uri="{FF2B5EF4-FFF2-40B4-BE49-F238E27FC236}">
                <a16:creationId xmlns:a16="http://schemas.microsoft.com/office/drawing/2014/main" id="{A9437E9F-DB66-B64C-B3FC-FA2EB4AE9E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99200" y="2132013"/>
            <a:ext cx="5197475" cy="194530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602A481A-9A73-F24A-8DB3-CE53F88A0F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9200" y="4503158"/>
            <a:ext cx="5197475" cy="1518229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</p:spTree>
    <p:extLst>
      <p:ext uri="{BB962C8B-B14F-4D97-AF65-F5344CB8AC3E}">
        <p14:creationId xmlns:p14="http://schemas.microsoft.com/office/powerpoint/2010/main" val="2122633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2819">
          <p15:clr>
            <a:srgbClr val="FBAE40"/>
          </p15:clr>
        </p15:guide>
        <p15:guide id="3" pos="2479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0" pos="5201">
          <p15:clr>
            <a:srgbClr val="FBAE40"/>
          </p15:clr>
        </p15:guide>
        <p15:guide id="11" pos="4883">
          <p15:clr>
            <a:srgbClr val="FBAE40"/>
          </p15:clr>
        </p15:guide>
        <p15:guide id="12" pos="7242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4" orient="horz" pos="9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etto +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9363D58-19B2-A441-9EB3-682985E1F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484313"/>
            <a:ext cx="10801350" cy="482441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7602814C-4379-AA45-B494-470749C32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8493"/>
            <a:ext cx="10801350" cy="4675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</p:spTree>
    <p:extLst>
      <p:ext uri="{BB962C8B-B14F-4D97-AF65-F5344CB8AC3E}">
        <p14:creationId xmlns:p14="http://schemas.microsoft.com/office/powerpoint/2010/main" val="296173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5" orient="horz" pos="346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2" pos="7242">
          <p15:clr>
            <a:srgbClr val="FBAE40"/>
          </p15:clr>
        </p15:guide>
        <p15:guide id="14" orient="horz" pos="9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etto + vu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7602814C-4379-AA45-B494-470749C32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8493"/>
            <a:ext cx="10801350" cy="4675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</p:spTree>
    <p:extLst>
      <p:ext uri="{BB962C8B-B14F-4D97-AF65-F5344CB8AC3E}">
        <p14:creationId xmlns:p14="http://schemas.microsoft.com/office/powerpoint/2010/main" val="131037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5" orient="horz" pos="346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2" pos="7242">
          <p15:clr>
            <a:srgbClr val="FBAE40"/>
          </p15:clr>
        </p15:guide>
        <p15:guide id="14" orient="horz" pos="9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a + didasc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11">
            <a:extLst>
              <a:ext uri="{FF2B5EF4-FFF2-40B4-BE49-F238E27FC236}">
                <a16:creationId xmlns:a16="http://schemas.microsoft.com/office/drawing/2014/main" id="{AC9F1CE2-8B0A-5544-874F-B962ED68C5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6" y="549275"/>
            <a:ext cx="10801350" cy="482441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37BC434D-5EA9-0349-9D64-BC8C48337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373688"/>
            <a:ext cx="10801350" cy="935037"/>
          </a:xfrm>
        </p:spPr>
        <p:txBody>
          <a:bodyPr anchor="ctr">
            <a:normAutofit/>
          </a:bodyPr>
          <a:lstStyle>
            <a:lvl1pPr marL="0" indent="0">
              <a:lnSpc>
                <a:spcPts val="2200"/>
              </a:lnSpc>
              <a:buNone/>
              <a:defRPr sz="15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</p:spTree>
    <p:extLst>
      <p:ext uri="{BB962C8B-B14F-4D97-AF65-F5344CB8AC3E}">
        <p14:creationId xmlns:p14="http://schemas.microsoft.com/office/powerpoint/2010/main" val="2313406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5" orient="horz" pos="346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2" pos="7242">
          <p15:clr>
            <a:srgbClr val="FBAE40"/>
          </p15:clr>
        </p15:guide>
        <p15:guide id="14" orient="horz" pos="3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989137"/>
            <a:ext cx="9001125" cy="2879726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dell’intera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di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5" y="4868863"/>
            <a:ext cx="9001125" cy="143986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eventuale</a:t>
            </a:r>
            <a:endParaRPr lang="en-US" dirty="0"/>
          </a:p>
        </p:txBody>
      </p:sp>
      <p:pic>
        <p:nvPicPr>
          <p:cNvPr id="31" name="Google Shape;65;p13">
            <a:extLst>
              <a:ext uri="{FF2B5EF4-FFF2-40B4-BE49-F238E27FC236}">
                <a16:creationId xmlns:a16="http://schemas.microsoft.com/office/drawing/2014/main" id="{1BF66CAD-D42D-ED42-B2F9-155A63F391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92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6" y="1989137"/>
            <a:ext cx="6619874" cy="2879726"/>
          </a:xfrm>
        </p:spPr>
        <p:txBody>
          <a:bodyPr anchor="ctr">
            <a:normAutofit/>
          </a:bodyPr>
          <a:lstStyle>
            <a:lvl1pPr algn="l">
              <a:lnSpc>
                <a:spcPts val="7000"/>
              </a:lnSpc>
              <a:defRPr sz="5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dell’intera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di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6" y="4868863"/>
            <a:ext cx="6626012" cy="1439862"/>
          </a:xfrm>
        </p:spPr>
        <p:txBody>
          <a:bodyPr anchor="b"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eventuale</a:t>
            </a:r>
            <a:endParaRPr lang="en-US" dirty="0"/>
          </a:p>
        </p:txBody>
      </p:sp>
      <p:pic>
        <p:nvPicPr>
          <p:cNvPr id="31" name="Google Shape;65;p13">
            <a:extLst>
              <a:ext uri="{FF2B5EF4-FFF2-40B4-BE49-F238E27FC236}">
                <a16:creationId xmlns:a16="http://schemas.microsoft.com/office/drawing/2014/main" id="{1BF66CAD-D42D-ED42-B2F9-155A63F391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F0D606B4-24B8-464C-99B6-9E18597CB0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6224" y="0"/>
            <a:ext cx="4295775" cy="6858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/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</p:spTree>
    <p:extLst>
      <p:ext uri="{BB962C8B-B14F-4D97-AF65-F5344CB8AC3E}">
        <p14:creationId xmlns:p14="http://schemas.microsoft.com/office/powerpoint/2010/main" val="519322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o + Immag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9363D58-19B2-A441-9EB3-682985E1F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/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2D86A4-5BF1-3A44-BB37-10CF87AF4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49275"/>
            <a:ext cx="4532809" cy="5759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Inserisci breve testo </a:t>
            </a:r>
          </a:p>
        </p:txBody>
      </p:sp>
    </p:spTree>
    <p:extLst>
      <p:ext uri="{BB962C8B-B14F-4D97-AF65-F5344CB8AC3E}">
        <p14:creationId xmlns:p14="http://schemas.microsoft.com/office/powerpoint/2010/main" val="2099892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itolo + Immag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2D86A4-5BF1-3A44-BB37-10CF87AF4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49275"/>
            <a:ext cx="4532809" cy="5759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Inserisci breve testo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C18879E-CC89-6A40-8F50-A25D67454E9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04E99D45-D077-B040-92B8-78EA3319DE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6675" y="549275"/>
            <a:ext cx="5040000" cy="5759449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</p:spTree>
    <p:extLst>
      <p:ext uri="{BB962C8B-B14F-4D97-AF65-F5344CB8AC3E}">
        <p14:creationId xmlns:p14="http://schemas.microsoft.com/office/powerpoint/2010/main" val="350076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tto chiav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549275"/>
            <a:ext cx="10801350" cy="575945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Inserisci</a:t>
            </a:r>
            <a:r>
              <a:rPr lang="en-US" dirty="0"/>
              <a:t> breve </a:t>
            </a:r>
            <a:r>
              <a:rPr lang="en-US" dirty="0" err="1"/>
              <a:t>testo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52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itolo + Immag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9363D58-19B2-A441-9EB3-682985E1F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549275"/>
            <a:ext cx="5562600" cy="5568496"/>
          </a:xfrm>
        </p:spPr>
        <p:txBody>
          <a:bodyPr anchor="t">
            <a:normAutofit/>
          </a:bodyPr>
          <a:lstStyle>
            <a:lvl1pPr marL="0" indent="0" algn="l">
              <a:buNone/>
              <a:defRPr sz="1500"/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F31B766-971B-EF43-A8ED-7710603AAA22}"/>
              </a:ext>
            </a:extLst>
          </p:cNvPr>
          <p:cNvSpPr/>
          <p:nvPr userDrawn="1"/>
        </p:nvSpPr>
        <p:spPr>
          <a:xfrm>
            <a:off x="218530" y="304799"/>
            <a:ext cx="11744870" cy="600392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2D86A4-5BF1-3A44-BB37-10CF87AF4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49275"/>
            <a:ext cx="4532809" cy="55684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Inserisci breve testo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F61104-572C-AA47-BED8-8373D5101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304799"/>
            <a:ext cx="1469571" cy="1469571"/>
          </a:xfrm>
          <a:prstGeom prst="rect">
            <a:avLst/>
          </a:prstGeom>
        </p:spPr>
      </p:pic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A638F925-25BC-F14C-A0E2-1DD4705F8BC7}"/>
              </a:ext>
            </a:extLst>
          </p:cNvPr>
          <p:cNvSpPr txBox="1">
            <a:spLocks/>
          </p:cNvSpPr>
          <p:nvPr userDrawn="1"/>
        </p:nvSpPr>
        <p:spPr>
          <a:xfrm>
            <a:off x="695324" y="6308725"/>
            <a:ext cx="10696861" cy="549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>
                <a:solidFill>
                  <a:schemeClr val="bg1"/>
                </a:solidFill>
              </a:rPr>
              <a:t>Il regno delle piante</a:t>
            </a:r>
          </a:p>
        </p:txBody>
      </p:sp>
    </p:spTree>
    <p:extLst>
      <p:ext uri="{BB962C8B-B14F-4D97-AF65-F5344CB8AC3E}">
        <p14:creationId xmlns:p14="http://schemas.microsoft.com/office/powerpoint/2010/main" val="2367989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tto chiav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549275"/>
            <a:ext cx="10801350" cy="575945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Inserisci</a:t>
            </a:r>
            <a:r>
              <a:rPr lang="en-US" dirty="0"/>
              <a:t> breve </a:t>
            </a:r>
            <a:r>
              <a:rPr lang="en-US" dirty="0" err="1"/>
              <a:t>testo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1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549275"/>
            <a:ext cx="9001125" cy="14398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D985BAA5-60B9-1D41-916F-E730DFDCC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989138"/>
            <a:ext cx="9001125" cy="4319587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</p:spTree>
    <p:extLst>
      <p:ext uri="{BB962C8B-B14F-4D97-AF65-F5344CB8AC3E}">
        <p14:creationId xmlns:p14="http://schemas.microsoft.com/office/powerpoint/2010/main" val="1110086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D5D28D7F-70AE-1148-95F6-20C5F516540C}"/>
              </a:ext>
            </a:extLst>
          </p:cNvPr>
          <p:cNvSpPr/>
          <p:nvPr userDrawn="1"/>
        </p:nvSpPr>
        <p:spPr>
          <a:xfrm>
            <a:off x="0" y="6020382"/>
            <a:ext cx="841108" cy="841108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oogle Shape;65;p13">
            <a:extLst>
              <a:ext uri="{FF2B5EF4-FFF2-40B4-BE49-F238E27FC236}">
                <a16:creationId xmlns:a16="http://schemas.microsoft.com/office/drawing/2014/main" id="{04C6F296-FB3A-8746-AAFF-EE9019DD4171}"/>
              </a:ext>
            </a:extLst>
          </p:cNvPr>
          <p:cNvPicPr preferRelativeResize="0"/>
          <p:nvPr userDrawn="1"/>
        </p:nvPicPr>
        <p:blipFill rotWithShape="1">
          <a:blip r:embed="rId19">
            <a:alphaModFix/>
          </a:blip>
          <a:srcRect/>
          <a:stretch/>
        </p:blipFill>
        <p:spPr>
          <a:xfrm>
            <a:off x="123226" y="6499367"/>
            <a:ext cx="325217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F70B74-A409-F543-B416-278259173CB3}"/>
              </a:ext>
            </a:extLst>
          </p:cNvPr>
          <p:cNvSpPr txBox="1"/>
          <p:nvPr userDrawn="1"/>
        </p:nvSpPr>
        <p:spPr>
          <a:xfrm>
            <a:off x="10649666" y="6304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it-IT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5CC76654-CC16-0048-B9B9-8E034D04E129}"/>
              </a:ext>
            </a:extLst>
          </p:cNvPr>
          <p:cNvSpPr txBox="1">
            <a:spLocks/>
          </p:cNvSpPr>
          <p:nvPr userDrawn="1"/>
        </p:nvSpPr>
        <p:spPr>
          <a:xfrm>
            <a:off x="695324" y="6308725"/>
            <a:ext cx="10696861" cy="549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>
                <a:solidFill>
                  <a:schemeClr val="tx1"/>
                </a:solidFill>
              </a:rPr>
              <a:t>Il legno e la carta</a:t>
            </a:r>
          </a:p>
        </p:txBody>
      </p:sp>
    </p:spTree>
    <p:extLst>
      <p:ext uri="{BB962C8B-B14F-4D97-AF65-F5344CB8AC3E}">
        <p14:creationId xmlns:p14="http://schemas.microsoft.com/office/powerpoint/2010/main" val="27426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5" r:id="rId3"/>
    <p:sldLayoutId id="2147483673" r:id="rId4"/>
    <p:sldLayoutId id="2147483699" r:id="rId5"/>
    <p:sldLayoutId id="2147483690" r:id="rId6"/>
    <p:sldLayoutId id="2147483703" r:id="rId7"/>
    <p:sldLayoutId id="2147483692" r:id="rId8"/>
    <p:sldLayoutId id="2147483677" r:id="rId9"/>
    <p:sldLayoutId id="2147483676" r:id="rId10"/>
    <p:sldLayoutId id="2147483700" r:id="rId11"/>
    <p:sldLayoutId id="2147483694" r:id="rId12"/>
    <p:sldLayoutId id="2147483675" r:id="rId13"/>
    <p:sldLayoutId id="2147483702" r:id="rId14"/>
    <p:sldLayoutId id="2147483691" r:id="rId15"/>
    <p:sldLayoutId id="2147483701" r:id="rId16"/>
    <p:sldLayoutId id="214748369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323BF2F8-5E5C-BA46-8280-5F8B8FE934EB}"/>
              </a:ext>
            </a:extLst>
          </p:cNvPr>
          <p:cNvGrpSpPr/>
          <p:nvPr/>
        </p:nvGrpSpPr>
        <p:grpSpPr>
          <a:xfrm>
            <a:off x="1867306" y="125724"/>
            <a:ext cx="8997847" cy="6326136"/>
            <a:chOff x="1867306" y="125724"/>
            <a:chExt cx="8997847" cy="6326136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31B6251E-6D7A-45F5-9789-CFE4A335F51E}"/>
                </a:ext>
              </a:extLst>
            </p:cNvPr>
            <p:cNvSpPr/>
            <p:nvPr/>
          </p:nvSpPr>
          <p:spPr>
            <a:xfrm>
              <a:off x="5064668" y="125724"/>
              <a:ext cx="2536333" cy="3600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IL LEGNO</a:t>
              </a:r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DCE1B2CC-9CFF-4749-9186-BD6BBDE5816A}"/>
                </a:ext>
              </a:extLst>
            </p:cNvPr>
            <p:cNvSpPr txBox="1"/>
            <p:nvPr/>
          </p:nvSpPr>
          <p:spPr>
            <a:xfrm>
              <a:off x="2653995" y="5180852"/>
              <a:ext cx="1123436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e poi</a:t>
              </a:r>
            </a:p>
          </p:txBody>
        </p:sp>
        <p:sp>
          <p:nvSpPr>
            <p:cNvPr id="87" name="Rettangolo con angoli arrotondati 86">
              <a:extLst>
                <a:ext uri="{FF2B5EF4-FFF2-40B4-BE49-F238E27FC236}">
                  <a16:creationId xmlns:a16="http://schemas.microsoft.com/office/drawing/2014/main" id="{1F8B7BBE-7EA8-B54A-85F0-D94130143AA6}"/>
                </a:ext>
              </a:extLst>
            </p:cNvPr>
            <p:cNvSpPr/>
            <p:nvPr/>
          </p:nvSpPr>
          <p:spPr>
            <a:xfrm>
              <a:off x="1867306" y="697547"/>
              <a:ext cx="2755122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FORESTE NATURALI</a:t>
              </a: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481B7101-E564-134D-BBF4-73C96C75C077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6332834" y="485724"/>
              <a:ext cx="1" cy="216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1B21B094-8C6A-2440-AA77-F3DECB150FAE}"/>
                </a:ext>
              </a:extLst>
            </p:cNvPr>
            <p:cNvSpPr txBox="1"/>
            <p:nvPr/>
          </p:nvSpPr>
          <p:spPr>
            <a:xfrm>
              <a:off x="5099123" y="1226225"/>
              <a:ext cx="247045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è trasformato all’interno della</a:t>
              </a:r>
            </a:p>
          </p:txBody>
        </p:sp>
        <p:cxnSp>
          <p:nvCxnSpPr>
            <p:cNvPr id="70" name="Connettore 1 69">
              <a:extLst>
                <a:ext uri="{FF2B5EF4-FFF2-40B4-BE49-F238E27FC236}">
                  <a16:creationId xmlns:a16="http://schemas.microsoft.com/office/drawing/2014/main" id="{BAF64F10-8CE6-5348-9A37-0BF222728EAC}"/>
                </a:ext>
              </a:extLst>
            </p:cNvPr>
            <p:cNvCxnSpPr/>
            <p:nvPr/>
          </p:nvCxnSpPr>
          <p:spPr>
            <a:xfrm flipH="1">
              <a:off x="6326870" y="958452"/>
              <a:ext cx="1" cy="216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ttore 1 70">
              <a:extLst>
                <a:ext uri="{FF2B5EF4-FFF2-40B4-BE49-F238E27FC236}">
                  <a16:creationId xmlns:a16="http://schemas.microsoft.com/office/drawing/2014/main" id="{3C3CB435-C9BE-5442-A8DD-88A050A4A1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4867" y="3254503"/>
              <a:ext cx="1" cy="216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Connettore 1 3">
              <a:extLst>
                <a:ext uri="{FF2B5EF4-FFF2-40B4-BE49-F238E27FC236}">
                  <a16:creationId xmlns:a16="http://schemas.microsoft.com/office/drawing/2014/main" id="{EED772AB-A9F4-0C45-88D2-F97F3BD863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7702" y="881687"/>
              <a:ext cx="216000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:a16="http://schemas.microsoft.com/office/drawing/2014/main" id="{388C4809-CDDE-F248-9044-489BFBB940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2623" y="868434"/>
              <a:ext cx="216000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ttangolo con angoli arrotondati 40">
              <a:extLst>
                <a:ext uri="{FF2B5EF4-FFF2-40B4-BE49-F238E27FC236}">
                  <a16:creationId xmlns:a16="http://schemas.microsoft.com/office/drawing/2014/main" id="{C9618BCE-B259-224A-9ED7-FE4774847F5E}"/>
                </a:ext>
              </a:extLst>
            </p:cNvPr>
            <p:cNvSpPr/>
            <p:nvPr/>
          </p:nvSpPr>
          <p:spPr>
            <a:xfrm>
              <a:off x="7992666" y="688434"/>
              <a:ext cx="2755122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SILVICOLTURA</a:t>
              </a:r>
            </a:p>
          </p:txBody>
        </p:sp>
        <p:cxnSp>
          <p:nvCxnSpPr>
            <p:cNvPr id="43" name="Connettore 1 42">
              <a:extLst>
                <a:ext uri="{FF2B5EF4-FFF2-40B4-BE49-F238E27FC236}">
                  <a16:creationId xmlns:a16="http://schemas.microsoft.com/office/drawing/2014/main" id="{93D01BCE-9752-5B41-B21E-6E9F89516D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2623" y="1377093"/>
              <a:ext cx="216000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ttore 1 43">
              <a:extLst>
                <a:ext uri="{FF2B5EF4-FFF2-40B4-BE49-F238E27FC236}">
                  <a16:creationId xmlns:a16="http://schemas.microsoft.com/office/drawing/2014/main" id="{8592984A-DDE4-2F44-92ED-3BF72F4F4C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3946" y="1361541"/>
              <a:ext cx="216000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Immagine 4" descr="Immagine che contiene strumento&#10;&#10;Descrizione generata automaticamente">
              <a:extLst>
                <a:ext uri="{FF2B5EF4-FFF2-40B4-BE49-F238E27FC236}">
                  <a16:creationId xmlns:a16="http://schemas.microsoft.com/office/drawing/2014/main" id="{D52309C1-67B0-564F-9CD6-17854C5EF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502" y="1509346"/>
              <a:ext cx="1980000" cy="1233842"/>
            </a:xfrm>
            <a:prstGeom prst="rect">
              <a:avLst/>
            </a:prstGeom>
            <a:ln w="12700">
              <a:solidFill>
                <a:schemeClr val="accent4"/>
              </a:solidFill>
            </a:ln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5649172-3A17-3C4C-9BBC-50F160CD3022}"/>
                </a:ext>
              </a:extLst>
            </p:cNvPr>
            <p:cNvSpPr txBox="1"/>
            <p:nvPr/>
          </p:nvSpPr>
          <p:spPr>
            <a:xfrm>
              <a:off x="2462170" y="2988915"/>
              <a:ext cx="1507086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in</a:t>
              </a:r>
            </a:p>
          </p:txBody>
        </p:sp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EF13C14B-F75E-8A45-ABD9-5835B84CC578}"/>
                </a:ext>
              </a:extLst>
            </p:cNvPr>
            <p:cNvCxnSpPr/>
            <p:nvPr/>
          </p:nvCxnSpPr>
          <p:spPr>
            <a:xfrm flipH="1">
              <a:off x="3245739" y="2760037"/>
              <a:ext cx="1" cy="216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084958FC-95CF-BD4B-8090-9837E12E0D81}"/>
                </a:ext>
              </a:extLst>
            </p:cNvPr>
            <p:cNvSpPr/>
            <p:nvPr/>
          </p:nvSpPr>
          <p:spPr>
            <a:xfrm>
              <a:off x="1867306" y="3504889"/>
              <a:ext cx="2755122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SEMILAVORATI</a:t>
              </a:r>
            </a:p>
          </p:txBody>
        </p:sp>
        <p:pic>
          <p:nvPicPr>
            <p:cNvPr id="9" name="Immagine 8" descr="Immagine che contiene testo, legname&#10;&#10;Descrizione generata automaticamente">
              <a:extLst>
                <a:ext uri="{FF2B5EF4-FFF2-40B4-BE49-F238E27FC236}">
                  <a16:creationId xmlns:a16="http://schemas.microsoft.com/office/drawing/2014/main" id="{922795EC-AD5B-4F47-A678-150F4A68F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68502" y="3806511"/>
              <a:ext cx="1980000" cy="1201375"/>
            </a:xfrm>
            <a:prstGeom prst="rect">
              <a:avLst/>
            </a:prstGeom>
            <a:ln w="12700"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3B937610-B8DE-5148-A5E9-CFD9A478CFF4}"/>
                </a:ext>
              </a:extLst>
            </p:cNvPr>
            <p:cNvSpPr txBox="1"/>
            <p:nvPr/>
          </p:nvSpPr>
          <p:spPr>
            <a:xfrm>
              <a:off x="2264735" y="4748727"/>
              <a:ext cx="1977656" cy="27699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PANNELLI DI LEGNO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AB03B189-8715-1948-B091-F59166385D1F}"/>
                </a:ext>
              </a:extLst>
            </p:cNvPr>
            <p:cNvSpPr txBox="1"/>
            <p:nvPr/>
          </p:nvSpPr>
          <p:spPr>
            <a:xfrm>
              <a:off x="4854945" y="710060"/>
              <a:ext cx="297865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è una materia prima che deriva da</a:t>
              </a:r>
            </a:p>
          </p:txBody>
        </p: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E2388F53-D455-DB45-AF1D-4C1C42771091}"/>
                </a:ext>
              </a:extLst>
            </p:cNvPr>
            <p:cNvCxnSpPr/>
            <p:nvPr/>
          </p:nvCxnSpPr>
          <p:spPr>
            <a:xfrm flipH="1">
              <a:off x="3253773" y="5041001"/>
              <a:ext cx="1" cy="216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id="{5F00DDB0-79C5-BF4A-B0DF-C7DED7054C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9370" y="5443860"/>
              <a:ext cx="1" cy="216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ttangolo con angoli arrotondati 28">
              <a:extLst>
                <a:ext uri="{FF2B5EF4-FFF2-40B4-BE49-F238E27FC236}">
                  <a16:creationId xmlns:a16="http://schemas.microsoft.com/office/drawing/2014/main" id="{1B8093AF-65BC-974B-8530-11853D5469B7}"/>
                </a:ext>
              </a:extLst>
            </p:cNvPr>
            <p:cNvSpPr/>
            <p:nvPr/>
          </p:nvSpPr>
          <p:spPr>
            <a:xfrm>
              <a:off x="1876212" y="5659860"/>
              <a:ext cx="2755122" cy="79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PRODOTTI FINITI</a:t>
              </a:r>
            </a:p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Mobili, infissi, imballaggi, pallet</a:t>
              </a:r>
            </a:p>
          </p:txBody>
        </p:sp>
        <p:pic>
          <p:nvPicPr>
            <p:cNvPr id="11" name="Immagine 10" descr="Immagine che contiene strumento&#10;&#10;Descrizione generata automaticamente">
              <a:extLst>
                <a:ext uri="{FF2B5EF4-FFF2-40B4-BE49-F238E27FC236}">
                  <a16:creationId xmlns:a16="http://schemas.microsoft.com/office/drawing/2014/main" id="{0E603F06-DF54-DF4D-A742-9A5D6D22B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051" y="1467293"/>
              <a:ext cx="2753834" cy="1272097"/>
            </a:xfrm>
            <a:prstGeom prst="rect">
              <a:avLst/>
            </a:prstGeom>
            <a:ln w="12700">
              <a:solidFill>
                <a:schemeClr val="accent4"/>
              </a:solidFill>
            </a:ln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CB28F0D-E662-0948-8416-5B84A4B43CC5}"/>
                </a:ext>
              </a:extLst>
            </p:cNvPr>
            <p:cNvSpPr txBox="1"/>
            <p:nvPr/>
          </p:nvSpPr>
          <p:spPr>
            <a:xfrm>
              <a:off x="9220200" y="2372139"/>
              <a:ext cx="2650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it-IT" dirty="0"/>
            </a:p>
          </p:txBody>
        </p:sp>
        <p:cxnSp>
          <p:nvCxnSpPr>
            <p:cNvPr id="33" name="Connettore 1 32">
              <a:extLst>
                <a:ext uri="{FF2B5EF4-FFF2-40B4-BE49-F238E27FC236}">
                  <a16:creationId xmlns:a16="http://schemas.microsoft.com/office/drawing/2014/main" id="{1570ECE6-261C-D043-9FF4-0B8F44AF4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8331" y="3182436"/>
              <a:ext cx="1" cy="216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3C6AF8F2-BFF7-C447-B61A-D3446EC29049}"/>
                </a:ext>
              </a:extLst>
            </p:cNvPr>
            <p:cNvSpPr txBox="1"/>
            <p:nvPr/>
          </p:nvSpPr>
          <p:spPr>
            <a:xfrm>
              <a:off x="8594788" y="2904883"/>
              <a:ext cx="1507086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in</a:t>
              </a:r>
            </a:p>
          </p:txBody>
        </p:sp>
        <p:cxnSp>
          <p:nvCxnSpPr>
            <p:cNvPr id="35" name="Connettore 1 34">
              <a:extLst>
                <a:ext uri="{FF2B5EF4-FFF2-40B4-BE49-F238E27FC236}">
                  <a16:creationId xmlns:a16="http://schemas.microsoft.com/office/drawing/2014/main" id="{27A7042E-D205-1049-8D9A-4D9B7A623314}"/>
                </a:ext>
              </a:extLst>
            </p:cNvPr>
            <p:cNvCxnSpPr/>
            <p:nvPr/>
          </p:nvCxnSpPr>
          <p:spPr>
            <a:xfrm flipH="1">
              <a:off x="9340736" y="2732619"/>
              <a:ext cx="1" cy="216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ttangolo con angoli arrotondati 35">
              <a:extLst>
                <a:ext uri="{FF2B5EF4-FFF2-40B4-BE49-F238E27FC236}">
                  <a16:creationId xmlns:a16="http://schemas.microsoft.com/office/drawing/2014/main" id="{3FF22C9B-0592-5048-B04B-0F647F8D3F83}"/>
                </a:ext>
              </a:extLst>
            </p:cNvPr>
            <p:cNvSpPr/>
            <p:nvPr/>
          </p:nvSpPr>
          <p:spPr>
            <a:xfrm>
              <a:off x="7970770" y="3422849"/>
              <a:ext cx="2755122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SEMILAVORATI</a:t>
              </a: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58DECFC0-AE3E-B84E-ACF8-7AF3DBC8B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897" y="3743369"/>
              <a:ext cx="2095918" cy="1166039"/>
            </a:xfrm>
            <a:prstGeom prst="rect">
              <a:avLst/>
            </a:prstGeom>
            <a:ln w="12700">
              <a:solidFill>
                <a:schemeClr val="accent4"/>
              </a:solidFill>
            </a:ln>
          </p:spPr>
        </p:pic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A0D13459-F0EA-E946-9EC4-AA59E2D5CD95}"/>
                </a:ext>
              </a:extLst>
            </p:cNvPr>
            <p:cNvSpPr txBox="1"/>
            <p:nvPr/>
          </p:nvSpPr>
          <p:spPr>
            <a:xfrm>
              <a:off x="8304025" y="4699048"/>
              <a:ext cx="2115879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BOBINE DI CARTA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D8F60072-5A2A-6746-9485-96692DB25554}"/>
                </a:ext>
              </a:extLst>
            </p:cNvPr>
            <p:cNvSpPr txBox="1"/>
            <p:nvPr/>
          </p:nvSpPr>
          <p:spPr>
            <a:xfrm>
              <a:off x="8770449" y="5180852"/>
              <a:ext cx="1123436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e poi</a:t>
              </a:r>
            </a:p>
          </p:txBody>
        </p:sp>
        <p:cxnSp>
          <p:nvCxnSpPr>
            <p:cNvPr id="47" name="Connettore 1 46">
              <a:extLst>
                <a:ext uri="{FF2B5EF4-FFF2-40B4-BE49-F238E27FC236}">
                  <a16:creationId xmlns:a16="http://schemas.microsoft.com/office/drawing/2014/main" id="{E9C2C83E-0DA5-B645-A865-DECEA364967F}"/>
                </a:ext>
              </a:extLst>
            </p:cNvPr>
            <p:cNvCxnSpPr/>
            <p:nvPr/>
          </p:nvCxnSpPr>
          <p:spPr>
            <a:xfrm flipH="1">
              <a:off x="9370227" y="4973269"/>
              <a:ext cx="1" cy="216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ttore 1 47">
              <a:extLst>
                <a:ext uri="{FF2B5EF4-FFF2-40B4-BE49-F238E27FC236}">
                  <a16:creationId xmlns:a16="http://schemas.microsoft.com/office/drawing/2014/main" id="{CB2A3D12-1618-074A-AA18-93964690E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5824" y="5443860"/>
              <a:ext cx="1" cy="216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ttangolo con angoli arrotondati 48">
              <a:extLst>
                <a:ext uri="{FF2B5EF4-FFF2-40B4-BE49-F238E27FC236}">
                  <a16:creationId xmlns:a16="http://schemas.microsoft.com/office/drawing/2014/main" id="{340A6F38-F4A0-694D-8463-58A77AE386B8}"/>
                </a:ext>
              </a:extLst>
            </p:cNvPr>
            <p:cNvSpPr/>
            <p:nvPr/>
          </p:nvSpPr>
          <p:spPr>
            <a:xfrm>
              <a:off x="7913154" y="5659860"/>
              <a:ext cx="2951999" cy="79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PRODOTTI FINITI</a:t>
              </a:r>
            </a:p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Carte, cartoni, imballaggi, carta da stampa, per scrivere</a:t>
              </a:r>
            </a:p>
          </p:txBody>
        </p:sp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016AEE08-EA1E-8C45-8A41-48853F27316E}"/>
                </a:ext>
              </a:extLst>
            </p:cNvPr>
            <p:cNvSpPr/>
            <p:nvPr/>
          </p:nvSpPr>
          <p:spPr>
            <a:xfrm>
              <a:off x="7978910" y="1168288"/>
              <a:ext cx="2755122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CARTIERA</a:t>
              </a:r>
            </a:p>
          </p:txBody>
        </p:sp>
        <p:sp>
          <p:nvSpPr>
            <p:cNvPr id="42" name="Rettangolo con angoli arrotondati 41">
              <a:extLst>
                <a:ext uri="{FF2B5EF4-FFF2-40B4-BE49-F238E27FC236}">
                  <a16:creationId xmlns:a16="http://schemas.microsoft.com/office/drawing/2014/main" id="{AEE4CCEB-3CA6-6E4B-A128-EFCEFC088161}"/>
                </a:ext>
              </a:extLst>
            </p:cNvPr>
            <p:cNvSpPr/>
            <p:nvPr/>
          </p:nvSpPr>
          <p:spPr>
            <a:xfrm>
              <a:off x="1867306" y="1206206"/>
              <a:ext cx="2755122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SEGHERIA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81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bum da disegno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55</Words>
  <Application>Microsoft Macintosh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origini della civiltà greca</dc:title>
  <dc:creator>Marta Fioravanti</dc:creator>
  <cp:lastModifiedBy>Utente di Microsoft Office</cp:lastModifiedBy>
  <cp:revision>338</cp:revision>
  <dcterms:created xsi:type="dcterms:W3CDTF">2020-03-03T16:06:47Z</dcterms:created>
  <dcterms:modified xsi:type="dcterms:W3CDTF">2021-02-10T15:29:18Z</dcterms:modified>
</cp:coreProperties>
</file>