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291"/>
    <a:srgbClr val="F8FCF6"/>
    <a:srgbClr val="E3E3E3"/>
    <a:srgbClr val="B7E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574CDB-F7D5-434B-BB1C-F27393D0DF95}" v="1202" dt="2020-04-02T14:55:00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6395"/>
  </p:normalViewPr>
  <p:slideViewPr>
    <p:cSldViewPr snapToGrid="0">
      <p:cViewPr varScale="1">
        <p:scale>
          <a:sx n="74" d="100"/>
          <a:sy n="74" d="100"/>
        </p:scale>
        <p:origin x="1488" y="67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9" d="100"/>
          <a:sy n="169" d="100"/>
        </p:scale>
        <p:origin x="5400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7746732-A526-3740-BD8F-8333D0E7F1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37E0F7-EBC9-FD44-987F-7B508F8193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B52A0-BC44-E54E-BB53-35C996A597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9E798E-E88E-0749-A76E-B3833A12EB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523B45-1C7A-C040-BA75-2AC3EA4418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C033F-521C-7441-A5E4-7DA942AAA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4314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4A51-A54F-EB43-81BE-829F1E691759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13F5-810F-964E-BE12-78D6CDF97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1468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989137"/>
            <a:ext cx="9001125" cy="2879726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dell’intera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5" y="4868863"/>
            <a:ext cx="9001125" cy="14398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eventuale</a:t>
            </a:r>
            <a:endParaRPr lang="en-US" dirty="0"/>
          </a:p>
        </p:txBody>
      </p:sp>
      <p:pic>
        <p:nvPicPr>
          <p:cNvPr id="31" name="Google Shape;65;p13">
            <a:extLst>
              <a:ext uri="{FF2B5EF4-FFF2-40B4-BE49-F238E27FC236}">
                <a16:creationId xmlns:a16="http://schemas.microsoft.com/office/drawing/2014/main" id="{1BF66CAD-D42D-ED42-B2F9-155A63F391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5325" y="549275"/>
            <a:ext cx="803078" cy="588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811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706" userDrawn="1">
          <p15:clr>
            <a:srgbClr val="FBAE40"/>
          </p15:clr>
        </p15:guide>
        <p15:guide id="4" orient="horz" pos="1253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067" userDrawn="1">
          <p15:clr>
            <a:srgbClr val="FBAE40"/>
          </p15:clr>
        </p15:guide>
        <p15:guide id="7" orient="horz" pos="3974" userDrawn="1">
          <p15:clr>
            <a:srgbClr val="FBAE40"/>
          </p15:clr>
        </p15:guide>
        <p15:guide id="8" pos="1572" userDrawn="1">
          <p15:clr>
            <a:srgbClr val="FBAE40"/>
          </p15:clr>
        </p15:guide>
        <p15:guide id="9" pos="438" userDrawn="1">
          <p15:clr>
            <a:srgbClr val="FBAE40"/>
          </p15:clr>
        </p15:guide>
        <p15:guide id="10" pos="4974" userDrawn="1">
          <p15:clr>
            <a:srgbClr val="FBAE40"/>
          </p15:clr>
        </p15:guide>
        <p15:guide id="11" pos="6108" userDrawn="1">
          <p15:clr>
            <a:srgbClr val="FBAE40"/>
          </p15:clr>
        </p15:guide>
        <p15:guide id="12" pos="72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sto + 1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49275"/>
            <a:ext cx="5040000" cy="14398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11" name="Segnaposto immagine 11">
            <a:extLst>
              <a:ext uri="{FF2B5EF4-FFF2-40B4-BE49-F238E27FC236}">
                <a16:creationId xmlns:a16="http://schemas.microsoft.com/office/drawing/2014/main" id="{CC20D013-84D0-E544-9671-76D5B3E399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549275"/>
            <a:ext cx="5400675" cy="575945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8" name="Segnaposto testo 8">
            <a:extLst>
              <a:ext uri="{FF2B5EF4-FFF2-40B4-BE49-F238E27FC236}">
                <a16:creationId xmlns:a16="http://schemas.microsoft.com/office/drawing/2014/main" id="{D985BAA5-60B9-1D41-916F-E730DFDCC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325" y="1989138"/>
            <a:ext cx="5040000" cy="4319587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</p:spTree>
    <p:extLst>
      <p:ext uri="{BB962C8B-B14F-4D97-AF65-F5344CB8AC3E}">
        <p14:creationId xmlns:p14="http://schemas.microsoft.com/office/powerpoint/2010/main" val="4065853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sto + 1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49275"/>
            <a:ext cx="5040000" cy="5759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11" name="Segnaposto immagine 11">
            <a:extLst>
              <a:ext uri="{FF2B5EF4-FFF2-40B4-BE49-F238E27FC236}">
                <a16:creationId xmlns:a16="http://schemas.microsoft.com/office/drawing/2014/main" id="{CC20D013-84D0-E544-9671-76D5B3E399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549275"/>
            <a:ext cx="5400675" cy="575945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</p:spTree>
    <p:extLst>
      <p:ext uri="{BB962C8B-B14F-4D97-AF65-F5344CB8AC3E}">
        <p14:creationId xmlns:p14="http://schemas.microsoft.com/office/powerpoint/2010/main" val="3931323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 Txt + Im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49363D58-19B2-A441-9EB3-682985E1F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325" y="1484313"/>
            <a:ext cx="3240000" cy="194530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3855458"/>
            <a:ext cx="3240000" cy="245326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  <p:sp>
        <p:nvSpPr>
          <p:cNvPr id="8" name="Segnaposto immagine 11">
            <a:extLst>
              <a:ext uri="{FF2B5EF4-FFF2-40B4-BE49-F238E27FC236}">
                <a16:creationId xmlns:a16="http://schemas.microsoft.com/office/drawing/2014/main" id="{46367CF4-C6B5-7B4B-B3A8-26343E8BC9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95800" y="1484313"/>
            <a:ext cx="3240000" cy="194530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10" name="Segnaposto testo 8">
            <a:extLst>
              <a:ext uri="{FF2B5EF4-FFF2-40B4-BE49-F238E27FC236}">
                <a16:creationId xmlns:a16="http://schemas.microsoft.com/office/drawing/2014/main" id="{6B1CE009-AF44-5948-A72B-66CF6D819A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5800" y="3855458"/>
            <a:ext cx="3240000" cy="245326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  <p:sp>
        <p:nvSpPr>
          <p:cNvPr id="13" name="Segnaposto immagine 11">
            <a:extLst>
              <a:ext uri="{FF2B5EF4-FFF2-40B4-BE49-F238E27FC236}">
                <a16:creationId xmlns:a16="http://schemas.microsoft.com/office/drawing/2014/main" id="{452515CB-B8FF-5F4F-82FD-C3C7516AD8A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57520" y="1484313"/>
            <a:ext cx="3240000" cy="194530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14" name="Segnaposto testo 8">
            <a:extLst>
              <a:ext uri="{FF2B5EF4-FFF2-40B4-BE49-F238E27FC236}">
                <a16:creationId xmlns:a16="http://schemas.microsoft.com/office/drawing/2014/main" id="{DD6D3939-3243-DE42-B5BD-99EFDDFBF8D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57520" y="3855458"/>
            <a:ext cx="3240000" cy="245326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7602814C-4379-AA45-B494-470749C329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325" y="548493"/>
            <a:ext cx="10801350" cy="467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</p:spTree>
    <p:extLst>
      <p:ext uri="{BB962C8B-B14F-4D97-AF65-F5344CB8AC3E}">
        <p14:creationId xmlns:p14="http://schemas.microsoft.com/office/powerpoint/2010/main" val="319964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  <p15:guide id="2" pos="2819" userDrawn="1">
          <p15:clr>
            <a:srgbClr val="FBAE40"/>
          </p15:clr>
        </p15:guide>
        <p15:guide id="3" pos="2479" userDrawn="1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0" pos="5201" userDrawn="1">
          <p15:clr>
            <a:srgbClr val="FBAE40"/>
          </p15:clr>
        </p15:guide>
        <p15:guide id="11" pos="4883" userDrawn="1">
          <p15:clr>
            <a:srgbClr val="FBAE40"/>
          </p15:clr>
        </p15:guide>
        <p15:guide id="12" pos="7242">
          <p15:clr>
            <a:srgbClr val="FBAE40"/>
          </p15:clr>
        </p15:guide>
        <p15:guide id="13" orient="horz" pos="2160" userDrawn="1">
          <p15:clr>
            <a:srgbClr val="FBAE40"/>
          </p15:clr>
        </p15:guide>
        <p15:guide id="14" orient="horz" pos="93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+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49363D58-19B2-A441-9EB3-682985E1F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325" y="1484313"/>
            <a:ext cx="10801350" cy="482441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7602814C-4379-AA45-B494-470749C329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325" y="548493"/>
            <a:ext cx="10801350" cy="467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</p:spTree>
    <p:extLst>
      <p:ext uri="{BB962C8B-B14F-4D97-AF65-F5344CB8AC3E}">
        <p14:creationId xmlns:p14="http://schemas.microsoft.com/office/powerpoint/2010/main" val="296173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5" orient="horz" pos="346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2" pos="7242">
          <p15:clr>
            <a:srgbClr val="FBAE40"/>
          </p15:clr>
        </p15:guide>
        <p15:guide id="14" orient="horz" pos="93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+ vu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7602814C-4379-AA45-B494-470749C329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325" y="548493"/>
            <a:ext cx="10801350" cy="467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</p:spTree>
    <p:extLst>
      <p:ext uri="{BB962C8B-B14F-4D97-AF65-F5344CB8AC3E}">
        <p14:creationId xmlns:p14="http://schemas.microsoft.com/office/powerpoint/2010/main" val="1310373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5" orient="horz" pos="346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2" pos="7242">
          <p15:clr>
            <a:srgbClr val="FBAE40"/>
          </p15:clr>
        </p15:guide>
        <p15:guide id="14" orient="horz" pos="93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a +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11">
            <a:extLst>
              <a:ext uri="{FF2B5EF4-FFF2-40B4-BE49-F238E27FC236}">
                <a16:creationId xmlns:a16="http://schemas.microsoft.com/office/drawing/2014/main" id="{AC9F1CE2-8B0A-5544-874F-B962ED68C5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326" y="549275"/>
            <a:ext cx="10801350" cy="482441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6" name="Segnaposto testo 8">
            <a:extLst>
              <a:ext uri="{FF2B5EF4-FFF2-40B4-BE49-F238E27FC236}">
                <a16:creationId xmlns:a16="http://schemas.microsoft.com/office/drawing/2014/main" id="{37BC434D-5EA9-0349-9D64-BC8C483370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373688"/>
            <a:ext cx="10801350" cy="935037"/>
          </a:xfrm>
        </p:spPr>
        <p:txBody>
          <a:bodyPr anchor="ctr">
            <a:normAutofit/>
          </a:bodyPr>
          <a:lstStyle>
            <a:lvl1pPr marL="0" indent="0">
              <a:lnSpc>
                <a:spcPts val="2200"/>
              </a:lnSpc>
              <a:buNone/>
              <a:defRPr sz="15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testo di descrizione</a:t>
            </a:r>
          </a:p>
        </p:txBody>
      </p:sp>
    </p:spTree>
    <p:extLst>
      <p:ext uri="{BB962C8B-B14F-4D97-AF65-F5344CB8AC3E}">
        <p14:creationId xmlns:p14="http://schemas.microsoft.com/office/powerpoint/2010/main" val="2313406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5" userDrawn="1">
          <p15:clr>
            <a:srgbClr val="FBAE40"/>
          </p15:clr>
        </p15:guide>
        <p15:guide id="5" orient="horz" pos="346">
          <p15:clr>
            <a:srgbClr val="FBAE40"/>
          </p15:clr>
        </p15:guide>
        <p15:guide id="7" orient="horz" pos="3974">
          <p15:clr>
            <a:srgbClr val="FBAE40"/>
          </p15:clr>
        </p15:guide>
        <p15:guide id="9" pos="438">
          <p15:clr>
            <a:srgbClr val="FBAE40"/>
          </p15:clr>
        </p15:guide>
        <p15:guide id="12" pos="7242">
          <p15:clr>
            <a:srgbClr val="FBAE40"/>
          </p15:clr>
        </p15:guide>
        <p15:guide id="14" orient="horz" pos="36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989137"/>
            <a:ext cx="9001125" cy="2879726"/>
          </a:xfrm>
        </p:spPr>
        <p:txBody>
          <a:bodyPr anchor="ctr"/>
          <a:lstStyle>
            <a:lvl1pPr algn="l"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dell’intera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5" y="4868863"/>
            <a:ext cx="9001125" cy="14398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eventuale</a:t>
            </a:r>
            <a:endParaRPr lang="en-US" dirty="0"/>
          </a:p>
        </p:txBody>
      </p:sp>
      <p:pic>
        <p:nvPicPr>
          <p:cNvPr id="31" name="Google Shape;65;p13">
            <a:extLst>
              <a:ext uri="{FF2B5EF4-FFF2-40B4-BE49-F238E27FC236}">
                <a16:creationId xmlns:a16="http://schemas.microsoft.com/office/drawing/2014/main" id="{1BF66CAD-D42D-ED42-B2F9-155A63F391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5325" y="549275"/>
            <a:ext cx="803078" cy="588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923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6" y="1989137"/>
            <a:ext cx="6619874" cy="2879726"/>
          </a:xfrm>
        </p:spPr>
        <p:txBody>
          <a:bodyPr anchor="ctr">
            <a:normAutofit/>
          </a:bodyPr>
          <a:lstStyle>
            <a:lvl1pPr algn="l">
              <a:lnSpc>
                <a:spcPts val="7000"/>
              </a:lnSpc>
              <a:defRPr sz="55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dell’intera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6" y="4868863"/>
            <a:ext cx="6626012" cy="1439862"/>
          </a:xfrm>
        </p:spPr>
        <p:txBody>
          <a:bodyPr anchor="b"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eventuale</a:t>
            </a:r>
            <a:endParaRPr lang="en-US" dirty="0"/>
          </a:p>
        </p:txBody>
      </p:sp>
      <p:pic>
        <p:nvPicPr>
          <p:cNvPr id="31" name="Google Shape;65;p13">
            <a:extLst>
              <a:ext uri="{FF2B5EF4-FFF2-40B4-BE49-F238E27FC236}">
                <a16:creationId xmlns:a16="http://schemas.microsoft.com/office/drawing/2014/main" id="{1BF66CAD-D42D-ED42-B2F9-155A63F391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5325" y="549275"/>
            <a:ext cx="803078" cy="5884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F0D606B4-24B8-464C-99B6-9E18597CB0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96224" y="0"/>
            <a:ext cx="4295775" cy="6858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/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</p:spTree>
    <p:extLst>
      <p:ext uri="{BB962C8B-B14F-4D97-AF65-F5344CB8AC3E}">
        <p14:creationId xmlns:p14="http://schemas.microsoft.com/office/powerpoint/2010/main" val="519322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itolo + Immag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11">
            <a:extLst>
              <a:ext uri="{FF2B5EF4-FFF2-40B4-BE49-F238E27FC236}">
                <a16:creationId xmlns:a16="http://schemas.microsoft.com/office/drawing/2014/main" id="{49363D58-19B2-A441-9EB3-682985E1F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/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</a:lstStyle>
          <a:p>
            <a:endParaRPr lang="it-IT" dirty="0"/>
          </a:p>
          <a:p>
            <a:pPr lvl="1"/>
            <a:r>
              <a:rPr lang="it-IT" dirty="0"/>
              <a:t>Clicca sull’icona per inserire un’immagine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5E2D86A4-5BF1-3A44-BB37-10CF87AF4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549275"/>
            <a:ext cx="4532809" cy="5759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it-IT" dirty="0"/>
              <a:t>Inserisci breve testo </a:t>
            </a:r>
          </a:p>
        </p:txBody>
      </p:sp>
    </p:spTree>
    <p:extLst>
      <p:ext uri="{BB962C8B-B14F-4D97-AF65-F5344CB8AC3E}">
        <p14:creationId xmlns:p14="http://schemas.microsoft.com/office/powerpoint/2010/main" val="2099892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itolo + Immag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5E2D86A4-5BF1-3A44-BB37-10CF87AF4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549275"/>
            <a:ext cx="4532809" cy="5759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it-IT" dirty="0"/>
              <a:t>Inserisci breve testo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C18879E-CC89-6A40-8F50-A25D67454E9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testo 8">
            <a:extLst>
              <a:ext uri="{FF2B5EF4-FFF2-40B4-BE49-F238E27FC236}">
                <a16:creationId xmlns:a16="http://schemas.microsoft.com/office/drawing/2014/main" id="{04E99D45-D077-B040-92B8-78EA3319DE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56675" y="549275"/>
            <a:ext cx="5040000" cy="575944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</p:spTree>
    <p:extLst>
      <p:ext uri="{BB962C8B-B14F-4D97-AF65-F5344CB8AC3E}">
        <p14:creationId xmlns:p14="http://schemas.microsoft.com/office/powerpoint/2010/main" val="3500767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tto chiave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549275"/>
            <a:ext cx="10801350" cy="575945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Inserisci</a:t>
            </a:r>
            <a:r>
              <a:rPr lang="en-US" dirty="0"/>
              <a:t> breve </a:t>
            </a:r>
            <a:r>
              <a:rPr lang="en-US" dirty="0" err="1"/>
              <a:t>testo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52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tto chiav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549275"/>
            <a:ext cx="10801350" cy="575945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Inserisci</a:t>
            </a:r>
            <a:r>
              <a:rPr lang="en-US" dirty="0"/>
              <a:t> breve </a:t>
            </a:r>
            <a:r>
              <a:rPr lang="en-US" dirty="0" err="1"/>
              <a:t>testo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7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+ 1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4" y="549275"/>
            <a:ext cx="9001125" cy="14398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8" name="Segnaposto testo 8">
            <a:extLst>
              <a:ext uri="{FF2B5EF4-FFF2-40B4-BE49-F238E27FC236}">
                <a16:creationId xmlns:a16="http://schemas.microsoft.com/office/drawing/2014/main" id="{D985BAA5-60B9-1D41-916F-E730DFDCC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324" y="1989138"/>
            <a:ext cx="9001125" cy="4319587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</p:spTree>
    <p:extLst>
      <p:ext uri="{BB962C8B-B14F-4D97-AF65-F5344CB8AC3E}">
        <p14:creationId xmlns:p14="http://schemas.microsoft.com/office/powerpoint/2010/main" val="1110086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5A1D15-B1C4-2B4F-BD26-68B1FC9FE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5" y="549275"/>
            <a:ext cx="5040000" cy="14398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titoletto</a:t>
            </a:r>
          </a:p>
        </p:txBody>
      </p:sp>
      <p:sp>
        <p:nvSpPr>
          <p:cNvPr id="8" name="Segnaposto testo 8">
            <a:extLst>
              <a:ext uri="{FF2B5EF4-FFF2-40B4-BE49-F238E27FC236}">
                <a16:creationId xmlns:a16="http://schemas.microsoft.com/office/drawing/2014/main" id="{D985BAA5-60B9-1D41-916F-E730DFDCC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56675" y="549276"/>
            <a:ext cx="5040000" cy="143986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/>
            </a:lvl1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Inserisci breve descrizione</a:t>
            </a:r>
          </a:p>
        </p:txBody>
      </p:sp>
      <p:sp>
        <p:nvSpPr>
          <p:cNvPr id="10" name="Segnaposto tabella 15">
            <a:extLst>
              <a:ext uri="{FF2B5EF4-FFF2-40B4-BE49-F238E27FC236}">
                <a16:creationId xmlns:a16="http://schemas.microsoft.com/office/drawing/2014/main" id="{3B2B8D74-F879-164C-BA5F-10F71E457C52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695325" y="1989138"/>
            <a:ext cx="10801350" cy="43195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Clicca sull’icona per inserire una tabella</a:t>
            </a:r>
          </a:p>
        </p:txBody>
      </p:sp>
    </p:spTree>
    <p:extLst>
      <p:ext uri="{BB962C8B-B14F-4D97-AF65-F5344CB8AC3E}">
        <p14:creationId xmlns:p14="http://schemas.microsoft.com/office/powerpoint/2010/main" val="2453664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06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067">
          <p15:clr>
            <a:srgbClr val="FBAE40"/>
          </p15:clr>
        </p15:guide>
        <p15:guide id="7" orient="horz" pos="3974">
          <p15:clr>
            <a:srgbClr val="FBAE40"/>
          </p15:clr>
        </p15:guide>
        <p15:guide id="8" pos="1572">
          <p15:clr>
            <a:srgbClr val="FBAE40"/>
          </p15:clr>
        </p15:guide>
        <p15:guide id="9" pos="438">
          <p15:clr>
            <a:srgbClr val="FBAE40"/>
          </p15:clr>
        </p15:guide>
        <p15:guide id="10" pos="4974">
          <p15:clr>
            <a:srgbClr val="FBAE40"/>
          </p15:clr>
        </p15:guide>
        <p15:guide id="11" pos="6108">
          <p15:clr>
            <a:srgbClr val="FBAE40"/>
          </p15:clr>
        </p15:guide>
        <p15:guide id="12" pos="72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riangolo rettangolo 8">
            <a:extLst>
              <a:ext uri="{FF2B5EF4-FFF2-40B4-BE49-F238E27FC236}">
                <a16:creationId xmlns:a16="http://schemas.microsoft.com/office/drawing/2014/main" id="{D5D28D7F-70AE-1148-95F6-20C5F516540C}"/>
              </a:ext>
            </a:extLst>
          </p:cNvPr>
          <p:cNvSpPr/>
          <p:nvPr userDrawn="1"/>
        </p:nvSpPr>
        <p:spPr>
          <a:xfrm>
            <a:off x="0" y="6020382"/>
            <a:ext cx="841108" cy="8411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Google Shape;65;p13">
            <a:extLst>
              <a:ext uri="{FF2B5EF4-FFF2-40B4-BE49-F238E27FC236}">
                <a16:creationId xmlns:a16="http://schemas.microsoft.com/office/drawing/2014/main" id="{04C6F296-FB3A-8746-AAFF-EE9019DD4171}"/>
              </a:ext>
            </a:extLst>
          </p:cNvPr>
          <p:cNvPicPr preferRelativeResize="0"/>
          <p:nvPr userDrawn="1"/>
        </p:nvPicPr>
        <p:blipFill rotWithShape="1">
          <a:blip r:embed="rId17">
            <a:alphaModFix/>
          </a:blip>
          <a:srcRect/>
          <a:stretch/>
        </p:blipFill>
        <p:spPr>
          <a:xfrm>
            <a:off x="123226" y="6499367"/>
            <a:ext cx="325217" cy="23831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F70B74-A409-F543-B416-278259173CB3}"/>
              </a:ext>
            </a:extLst>
          </p:cNvPr>
          <p:cNvSpPr txBox="1"/>
          <p:nvPr userDrawn="1"/>
        </p:nvSpPr>
        <p:spPr>
          <a:xfrm>
            <a:off x="10649666" y="63045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5CC76654-CC16-0048-B9B9-8E034D04E129}"/>
              </a:ext>
            </a:extLst>
          </p:cNvPr>
          <p:cNvSpPr txBox="1">
            <a:spLocks/>
          </p:cNvSpPr>
          <p:nvPr userDrawn="1"/>
        </p:nvSpPr>
        <p:spPr>
          <a:xfrm>
            <a:off x="695324" y="6308725"/>
            <a:ext cx="10696861" cy="549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3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695" r:id="rId3"/>
    <p:sldLayoutId id="2147483673" r:id="rId4"/>
    <p:sldLayoutId id="2147483699" r:id="rId5"/>
    <p:sldLayoutId id="2147483690" r:id="rId6"/>
    <p:sldLayoutId id="2147483692" r:id="rId7"/>
    <p:sldLayoutId id="2147483677" r:id="rId8"/>
    <p:sldLayoutId id="2147483676" r:id="rId9"/>
    <p:sldLayoutId id="2147483700" r:id="rId10"/>
    <p:sldLayoutId id="2147483694" r:id="rId11"/>
    <p:sldLayoutId id="2147483675" r:id="rId12"/>
    <p:sldLayoutId id="2147483691" r:id="rId13"/>
    <p:sldLayoutId id="2147483701" r:id="rId14"/>
    <p:sldLayoutId id="214748369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C04AADC0-A1AB-478E-94ED-0C9D35165CE0}"/>
              </a:ext>
            </a:extLst>
          </p:cNvPr>
          <p:cNvSpPr/>
          <p:nvPr/>
        </p:nvSpPr>
        <p:spPr>
          <a:xfrm>
            <a:off x="584616" y="179882"/>
            <a:ext cx="2653259" cy="554636"/>
          </a:xfrm>
          <a:prstGeom prst="roundRect">
            <a:avLst/>
          </a:prstGeom>
          <a:solidFill>
            <a:srgbClr val="F9A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ysClr val="windowText" lastClr="000000"/>
                </a:solidFill>
              </a:rPr>
              <a:t>CIVILTÀ CRETESE</a:t>
            </a:r>
          </a:p>
        </p:txBody>
      </p:sp>
      <p:sp>
        <p:nvSpPr>
          <p:cNvPr id="46" name="Rettangolo con angoli arrotondati 45">
            <a:extLst>
              <a:ext uri="{FF2B5EF4-FFF2-40B4-BE49-F238E27FC236}">
                <a16:creationId xmlns:a16="http://schemas.microsoft.com/office/drawing/2014/main" id="{9A88AAEA-32A9-49B2-B846-398E12030021}"/>
              </a:ext>
            </a:extLst>
          </p:cNvPr>
          <p:cNvSpPr/>
          <p:nvPr/>
        </p:nvSpPr>
        <p:spPr>
          <a:xfrm>
            <a:off x="8954125" y="179882"/>
            <a:ext cx="2653259" cy="554636"/>
          </a:xfrm>
          <a:prstGeom prst="roundRect">
            <a:avLst/>
          </a:prstGeom>
          <a:solidFill>
            <a:srgbClr val="F9A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ysClr val="windowText" lastClr="000000"/>
                </a:solidFill>
              </a:rPr>
              <a:t>CIVILTÀ MICENEA</a:t>
            </a: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id="{C5DB7015-70BB-4E9A-AA5B-4B928208E809}"/>
              </a:ext>
            </a:extLst>
          </p:cNvPr>
          <p:cNvSpPr/>
          <p:nvPr/>
        </p:nvSpPr>
        <p:spPr>
          <a:xfrm>
            <a:off x="4769370" y="1441555"/>
            <a:ext cx="2653259" cy="554636"/>
          </a:xfrm>
          <a:prstGeom prst="roundRect">
            <a:avLst/>
          </a:prstGeom>
          <a:solidFill>
            <a:srgbClr val="F9A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ysClr val="windowText" lastClr="000000"/>
                </a:solidFill>
              </a:rPr>
              <a:t>CIVILTÀ GRECA</a:t>
            </a: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B777DC09-0D52-41F6-8254-CF1EB6108694}"/>
              </a:ext>
            </a:extLst>
          </p:cNvPr>
          <p:cNvSpPr/>
          <p:nvPr/>
        </p:nvSpPr>
        <p:spPr>
          <a:xfrm>
            <a:off x="3237875" y="2328473"/>
            <a:ext cx="2528339" cy="1089284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>
                <a:solidFill>
                  <a:sysClr val="windowText" lastClr="000000"/>
                </a:solidFill>
              </a:rPr>
              <a:t>si caratterizza per: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interesse per l’uomo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bellezza idealizzata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uso di canoni</a:t>
            </a:r>
          </a:p>
        </p:txBody>
      </p:sp>
      <p:sp>
        <p:nvSpPr>
          <p:cNvPr id="49" name="Rettangolo con angoli arrotondati 48">
            <a:extLst>
              <a:ext uri="{FF2B5EF4-FFF2-40B4-BE49-F238E27FC236}">
                <a16:creationId xmlns:a16="http://schemas.microsoft.com/office/drawing/2014/main" id="{77A763B3-4754-4452-A8F2-A0DCA34619B0}"/>
              </a:ext>
            </a:extLst>
          </p:cNvPr>
          <p:cNvSpPr/>
          <p:nvPr/>
        </p:nvSpPr>
        <p:spPr>
          <a:xfrm>
            <a:off x="6713095" y="2338471"/>
            <a:ext cx="1688890" cy="815714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ysClr val="windowText" lastClr="000000"/>
                </a:solidFill>
              </a:rPr>
              <a:t>si suddivide in 4 periodi</a:t>
            </a:r>
          </a:p>
        </p:txBody>
      </p:sp>
      <p:sp>
        <p:nvSpPr>
          <p:cNvPr id="56" name="Rettangolo con angoli arrotondati 55">
            <a:extLst>
              <a:ext uri="{FF2B5EF4-FFF2-40B4-BE49-F238E27FC236}">
                <a16:creationId xmlns:a16="http://schemas.microsoft.com/office/drawing/2014/main" id="{C9A0A6BE-9FBA-4EFC-B688-BACD97D6DA5D}"/>
              </a:ext>
            </a:extLst>
          </p:cNvPr>
          <p:cNvSpPr/>
          <p:nvPr/>
        </p:nvSpPr>
        <p:spPr>
          <a:xfrm>
            <a:off x="589615" y="3856224"/>
            <a:ext cx="2008682" cy="712033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ysClr val="windowText" lastClr="000000"/>
                </a:solidFill>
              </a:rPr>
              <a:t>PERIODO DI FORMAZIONE</a:t>
            </a:r>
          </a:p>
        </p:txBody>
      </p:sp>
      <p:sp>
        <p:nvSpPr>
          <p:cNvPr id="57" name="Rettangolo con angoli arrotondati 56">
            <a:extLst>
              <a:ext uri="{FF2B5EF4-FFF2-40B4-BE49-F238E27FC236}">
                <a16:creationId xmlns:a16="http://schemas.microsoft.com/office/drawing/2014/main" id="{CB5DB84B-2841-405A-BAE8-E7440D69B1B3}"/>
              </a:ext>
            </a:extLst>
          </p:cNvPr>
          <p:cNvSpPr/>
          <p:nvPr/>
        </p:nvSpPr>
        <p:spPr>
          <a:xfrm>
            <a:off x="3242874" y="3856224"/>
            <a:ext cx="2146092" cy="712034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ysClr val="windowText" lastClr="000000"/>
                </a:solidFill>
              </a:rPr>
              <a:t>PERIODO ARCAICO</a:t>
            </a:r>
          </a:p>
        </p:txBody>
      </p:sp>
      <p:sp>
        <p:nvSpPr>
          <p:cNvPr id="58" name="Rettangolo con angoli arrotondati 57">
            <a:extLst>
              <a:ext uri="{FF2B5EF4-FFF2-40B4-BE49-F238E27FC236}">
                <a16:creationId xmlns:a16="http://schemas.microsoft.com/office/drawing/2014/main" id="{235C1D0A-4FAC-4964-9E40-6B7727C81798}"/>
              </a:ext>
            </a:extLst>
          </p:cNvPr>
          <p:cNvSpPr/>
          <p:nvPr/>
        </p:nvSpPr>
        <p:spPr>
          <a:xfrm>
            <a:off x="6392679" y="3856223"/>
            <a:ext cx="2329722" cy="554636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ysClr val="windowText" lastClr="000000"/>
                </a:solidFill>
              </a:rPr>
              <a:t>PERIODO CLASSICO</a:t>
            </a:r>
          </a:p>
        </p:txBody>
      </p:sp>
      <p:sp>
        <p:nvSpPr>
          <p:cNvPr id="59" name="Rettangolo con angoli arrotondati 58">
            <a:extLst>
              <a:ext uri="{FF2B5EF4-FFF2-40B4-BE49-F238E27FC236}">
                <a16:creationId xmlns:a16="http://schemas.microsoft.com/office/drawing/2014/main" id="{30245BC0-750E-4D15-9080-2849468741B4}"/>
              </a:ext>
            </a:extLst>
          </p:cNvPr>
          <p:cNvSpPr/>
          <p:nvPr/>
        </p:nvSpPr>
        <p:spPr>
          <a:xfrm>
            <a:off x="9466290" y="3856223"/>
            <a:ext cx="2329722" cy="712032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ysClr val="windowText" lastClr="000000"/>
                </a:solidFill>
              </a:rPr>
              <a:t>PERIODO ELLENISTICO</a:t>
            </a:r>
          </a:p>
        </p:txBody>
      </p:sp>
      <p:sp>
        <p:nvSpPr>
          <p:cNvPr id="61" name="Rettangolo con angoli arrotondati 60">
            <a:extLst>
              <a:ext uri="{FF2B5EF4-FFF2-40B4-BE49-F238E27FC236}">
                <a16:creationId xmlns:a16="http://schemas.microsoft.com/office/drawing/2014/main" id="{0F4100D0-5A00-40AA-A9DF-5CE4F2CDAA7B}"/>
              </a:ext>
            </a:extLst>
          </p:cNvPr>
          <p:cNvSpPr/>
          <p:nvPr/>
        </p:nvSpPr>
        <p:spPr>
          <a:xfrm>
            <a:off x="6070390" y="4497821"/>
            <a:ext cx="2974297" cy="440962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ysClr val="windowText" lastClr="000000"/>
                </a:solidFill>
              </a:rPr>
              <a:t>periodo di massimo splendore</a:t>
            </a:r>
          </a:p>
        </p:txBody>
      </p:sp>
      <p:sp>
        <p:nvSpPr>
          <p:cNvPr id="62" name="Rettangolo con angoli arrotondati 61">
            <a:extLst>
              <a:ext uri="{FF2B5EF4-FFF2-40B4-BE49-F238E27FC236}">
                <a16:creationId xmlns:a16="http://schemas.microsoft.com/office/drawing/2014/main" id="{90B80F6A-1903-43D0-A282-9C2F5A466E21}"/>
              </a:ext>
            </a:extLst>
          </p:cNvPr>
          <p:cNvSpPr/>
          <p:nvPr/>
        </p:nvSpPr>
        <p:spPr>
          <a:xfrm>
            <a:off x="5131632" y="609450"/>
            <a:ext cx="1928735" cy="622091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ysClr val="windowText" lastClr="000000"/>
                </a:solidFill>
              </a:rPr>
              <a:t>da queste due civiltà ha origine</a:t>
            </a:r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id="{F9F873AD-0267-486C-B648-DFC402CD588F}"/>
              </a:ext>
            </a:extLst>
          </p:cNvPr>
          <p:cNvSpPr/>
          <p:nvPr/>
        </p:nvSpPr>
        <p:spPr>
          <a:xfrm>
            <a:off x="946877" y="1176728"/>
            <a:ext cx="1928735" cy="1452796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città-stato senza mura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stretto rapporto con la natura</a:t>
            </a:r>
          </a:p>
        </p:txBody>
      </p:sp>
      <p:sp>
        <p:nvSpPr>
          <p:cNvPr id="64" name="Rettangolo con angoli arrotondati 63">
            <a:extLst>
              <a:ext uri="{FF2B5EF4-FFF2-40B4-BE49-F238E27FC236}">
                <a16:creationId xmlns:a16="http://schemas.microsoft.com/office/drawing/2014/main" id="{42C3CA4A-7D9F-46C3-ACEA-13D4FAA943C1}"/>
              </a:ext>
            </a:extLst>
          </p:cNvPr>
          <p:cNvSpPr/>
          <p:nvPr/>
        </p:nvSpPr>
        <p:spPr>
          <a:xfrm>
            <a:off x="9316388" y="1176728"/>
            <a:ext cx="1928735" cy="1452796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città fortezza con mura ciclopiche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oggetti in oro</a:t>
            </a:r>
          </a:p>
        </p:txBody>
      </p:sp>
      <p:pic>
        <p:nvPicPr>
          <p:cNvPr id="4" name="Immagine 3" descr="Immagine che contiene porcellana, ceramica, barattolo&#10;&#10;Descrizione generata automaticamente">
            <a:extLst>
              <a:ext uri="{FF2B5EF4-FFF2-40B4-BE49-F238E27FC236}">
                <a16:creationId xmlns:a16="http://schemas.microsoft.com/office/drawing/2014/main" id="{07AFD8F2-8F27-4169-84AE-31860704B8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58" y="2432150"/>
            <a:ext cx="907737" cy="1089284"/>
          </a:xfrm>
          <a:prstGeom prst="rect">
            <a:avLst/>
          </a:prstGeom>
        </p:spPr>
      </p:pic>
      <p:sp>
        <p:nvSpPr>
          <p:cNvPr id="66" name="Rettangolo con angoli arrotondati 65">
            <a:extLst>
              <a:ext uri="{FF2B5EF4-FFF2-40B4-BE49-F238E27FC236}">
                <a16:creationId xmlns:a16="http://schemas.microsoft.com/office/drawing/2014/main" id="{D22F0E71-A4E8-4FF9-B9C1-C360DABBA4DC}"/>
              </a:ext>
            </a:extLst>
          </p:cNvPr>
          <p:cNvSpPr/>
          <p:nvPr/>
        </p:nvSpPr>
        <p:spPr>
          <a:xfrm>
            <a:off x="584617" y="4748135"/>
            <a:ext cx="2013680" cy="1607695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>
                <a:solidFill>
                  <a:sysClr val="windowText" lastClr="000000"/>
                </a:solidFill>
              </a:rPr>
              <a:t>ceramica: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stile geometrico</a:t>
            </a:r>
          </a:p>
        </p:txBody>
      </p:sp>
      <p:pic>
        <p:nvPicPr>
          <p:cNvPr id="11" name="Immagine 10" descr="Immagine che contiene tazza, contenitore, kylix&#10;&#10;Descrizione generata automaticamente">
            <a:extLst>
              <a:ext uri="{FF2B5EF4-FFF2-40B4-BE49-F238E27FC236}">
                <a16:creationId xmlns:a16="http://schemas.microsoft.com/office/drawing/2014/main" id="{9AB8ED2D-9CA6-4D33-8B21-E1D915290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665" y="5621940"/>
            <a:ext cx="625623" cy="861938"/>
          </a:xfrm>
          <a:prstGeom prst="rect">
            <a:avLst/>
          </a:prstGeom>
        </p:spPr>
      </p:pic>
      <p:sp>
        <p:nvSpPr>
          <p:cNvPr id="68" name="Rettangolo con angoli arrotondati 67">
            <a:extLst>
              <a:ext uri="{FF2B5EF4-FFF2-40B4-BE49-F238E27FC236}">
                <a16:creationId xmlns:a16="http://schemas.microsoft.com/office/drawing/2014/main" id="{D6F85755-8B2B-45A5-AE85-36F2465FBD53}"/>
              </a:ext>
            </a:extLst>
          </p:cNvPr>
          <p:cNvSpPr/>
          <p:nvPr/>
        </p:nvSpPr>
        <p:spPr>
          <a:xfrm>
            <a:off x="3590336" y="4779379"/>
            <a:ext cx="1460290" cy="1576451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>
                <a:solidFill>
                  <a:sysClr val="windowText" lastClr="000000"/>
                </a:solidFill>
              </a:rPr>
              <a:t>scultura: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visione frontale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pose rigide</a:t>
            </a:r>
          </a:p>
        </p:txBody>
      </p:sp>
      <p:sp>
        <p:nvSpPr>
          <p:cNvPr id="69" name="Rettangolo con angoli arrotondati 68">
            <a:extLst>
              <a:ext uri="{FF2B5EF4-FFF2-40B4-BE49-F238E27FC236}">
                <a16:creationId xmlns:a16="http://schemas.microsoft.com/office/drawing/2014/main" id="{DB5FFB4E-AEF8-420B-971B-0EA5EB50475D}"/>
              </a:ext>
            </a:extLst>
          </p:cNvPr>
          <p:cNvSpPr/>
          <p:nvPr/>
        </p:nvSpPr>
        <p:spPr>
          <a:xfrm>
            <a:off x="5695779" y="5226922"/>
            <a:ext cx="1557075" cy="1128908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>
                <a:solidFill>
                  <a:sysClr val="windowText" lastClr="000000"/>
                </a:solidFill>
              </a:rPr>
              <a:t>architettura: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Partenone</a:t>
            </a:r>
          </a:p>
          <a:p>
            <a:endParaRPr lang="it-IT" sz="14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ttangolo con angoli arrotondati 69">
            <a:extLst>
              <a:ext uri="{FF2B5EF4-FFF2-40B4-BE49-F238E27FC236}">
                <a16:creationId xmlns:a16="http://schemas.microsoft.com/office/drawing/2014/main" id="{1BB76432-41D1-4A9E-818A-5097364D5837}"/>
              </a:ext>
            </a:extLst>
          </p:cNvPr>
          <p:cNvSpPr/>
          <p:nvPr/>
        </p:nvSpPr>
        <p:spPr>
          <a:xfrm>
            <a:off x="7422629" y="5226922"/>
            <a:ext cx="1610100" cy="1128908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>
                <a:solidFill>
                  <a:sysClr val="windowText" lastClr="000000"/>
                </a:solidFill>
              </a:rPr>
              <a:t>scultura: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bellezza ideale e movimento</a:t>
            </a:r>
          </a:p>
        </p:txBody>
      </p:sp>
      <p:sp>
        <p:nvSpPr>
          <p:cNvPr id="71" name="Rettangolo con angoli arrotondati 70">
            <a:extLst>
              <a:ext uri="{FF2B5EF4-FFF2-40B4-BE49-F238E27FC236}">
                <a16:creationId xmlns:a16="http://schemas.microsoft.com/office/drawing/2014/main" id="{DEC48A0E-FE6E-47AE-9694-841AE85EEBED}"/>
              </a:ext>
            </a:extLst>
          </p:cNvPr>
          <p:cNvSpPr/>
          <p:nvPr/>
        </p:nvSpPr>
        <p:spPr>
          <a:xfrm>
            <a:off x="9804629" y="4776875"/>
            <a:ext cx="1656227" cy="845065"/>
          </a:xfrm>
          <a:prstGeom prst="roundRect">
            <a:avLst/>
          </a:prstGeom>
          <a:noFill/>
          <a:ln w="28575">
            <a:solidFill>
              <a:srgbClr val="F9A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>
                <a:solidFill>
                  <a:sysClr val="windowText" lastClr="000000"/>
                </a:solidFill>
              </a:rPr>
              <a:t>scultura: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ysClr val="windowText" lastClr="000000"/>
                </a:solidFill>
              </a:rPr>
              <a:t>forte espressività</a:t>
            </a:r>
          </a:p>
        </p:txBody>
      </p:sp>
      <p:pic>
        <p:nvPicPr>
          <p:cNvPr id="22" name="Immagine 21" descr="Immagine che contiene esterni, edificio, rovina&#10;&#10;Descrizione generata automaticamente">
            <a:extLst>
              <a:ext uri="{FF2B5EF4-FFF2-40B4-BE49-F238E27FC236}">
                <a16:creationId xmlns:a16="http://schemas.microsoft.com/office/drawing/2014/main" id="{CDDD88F5-3FE2-46CB-A2FB-CD7AE913E9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t="36099" r="34163" b="6027"/>
          <a:stretch/>
        </p:blipFill>
        <p:spPr>
          <a:xfrm>
            <a:off x="5685619" y="5816885"/>
            <a:ext cx="1588941" cy="908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5" name="Immagine 24" descr="Immagine che contiene persona, posando&#10;&#10;Descrizione generata automaticamente">
            <a:extLst>
              <a:ext uri="{FF2B5EF4-FFF2-40B4-BE49-F238E27FC236}">
                <a16:creationId xmlns:a16="http://schemas.microsoft.com/office/drawing/2014/main" id="{75A94E7D-CE88-4B61-9A1A-C728557755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517" y="5034829"/>
            <a:ext cx="869430" cy="1738859"/>
          </a:xfrm>
          <a:prstGeom prst="rect">
            <a:avLst/>
          </a:prstGeom>
        </p:spPr>
      </p:pic>
      <p:pic>
        <p:nvPicPr>
          <p:cNvPr id="28" name="Immagine 27" descr="Immagine che contiene scultura, edificio, vecchio&#10;&#10;Descrizione generata automaticamente">
            <a:extLst>
              <a:ext uri="{FF2B5EF4-FFF2-40B4-BE49-F238E27FC236}">
                <a16:creationId xmlns:a16="http://schemas.microsoft.com/office/drawing/2014/main" id="{5D7AF66E-B0D0-4719-9330-8EDCBB0750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176" y="5579889"/>
            <a:ext cx="1225652" cy="1178972"/>
          </a:xfrm>
          <a:prstGeom prst="rect">
            <a:avLst/>
          </a:prstGeom>
        </p:spPr>
      </p:pic>
      <p:pic>
        <p:nvPicPr>
          <p:cNvPr id="30" name="Immagine 29" descr="Immagine che contiene pietra&#10;&#10;Descrizione generata automaticamente">
            <a:extLst>
              <a:ext uri="{FF2B5EF4-FFF2-40B4-BE49-F238E27FC236}">
                <a16:creationId xmlns:a16="http://schemas.microsoft.com/office/drawing/2014/main" id="{A8E7EF0B-CF83-4DD8-8203-E600C57A7E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598" b="93637" l="7639" r="95139">
                        <a14:foregroundMark x1="15017" y1="26225" x2="4948" y2="35942"/>
                        <a14:foregroundMark x1="4948" y1="35942" x2="7639" y2="49183"/>
                        <a14:foregroundMark x1="7639" y1="49183" x2="13889" y2="36543"/>
                        <a14:foregroundMark x1="13889" y1="36543" x2="14497" y2="27429"/>
                        <a14:foregroundMark x1="34635" y1="90198" x2="48264" y2="89596"/>
                        <a14:foregroundMark x1="48264" y1="89596" x2="62326" y2="90198"/>
                        <a14:foregroundMark x1="44184" y1="93895" x2="45313" y2="93035"/>
                        <a14:foregroundMark x1="86198" y1="67670" x2="93142" y2="52794"/>
                        <a14:foregroundMark x1="92274" y1="53052" x2="95139" y2="39897"/>
                        <a14:foregroundMark x1="95139" y1="39897" x2="92274" y2="29923"/>
                        <a14:foregroundMark x1="27431" y1="9716" x2="40365" y2="12554"/>
                        <a14:foregroundMark x1="40365" y1="12554" x2="54514" y2="10834"/>
                        <a14:foregroundMark x1="54514" y1="10834" x2="43316" y2="3697"/>
                        <a14:foregroundMark x1="43316" y1="3697" x2="30382" y2="8598"/>
                        <a14:foregroundMark x1="30382" y1="8598" x2="27691" y2="10576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955" y="2284751"/>
            <a:ext cx="1165598" cy="1176728"/>
          </a:xfrm>
          <a:prstGeom prst="rect">
            <a:avLst/>
          </a:prstGeom>
        </p:spPr>
      </p:pic>
      <p:pic>
        <p:nvPicPr>
          <p:cNvPr id="38" name="Immagine 37" descr="Immagine che contiene testo, inpiedi, scultura, posando&#10;&#10;Descrizione generata automaticamente">
            <a:extLst>
              <a:ext uri="{FF2B5EF4-FFF2-40B4-BE49-F238E27FC236}">
                <a16:creationId xmlns:a16="http://schemas.microsoft.com/office/drawing/2014/main" id="{B0E3C1FC-A42F-4E3B-A975-60A3847AB57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18" t="-487" r="-158" b="487"/>
          <a:stretch/>
        </p:blipFill>
        <p:spPr>
          <a:xfrm>
            <a:off x="4805351" y="5199407"/>
            <a:ext cx="511333" cy="1616437"/>
          </a:xfrm>
          <a:prstGeom prst="rect">
            <a:avLst/>
          </a:prstGeom>
        </p:spPr>
      </p:pic>
      <p:cxnSp>
        <p:nvCxnSpPr>
          <p:cNvPr id="40" name="Connettore a gomito 39">
            <a:extLst>
              <a:ext uri="{FF2B5EF4-FFF2-40B4-BE49-F238E27FC236}">
                <a16:creationId xmlns:a16="http://schemas.microsoft.com/office/drawing/2014/main" id="{05A52E11-B394-4817-9B95-24099603E6D9}"/>
              </a:ext>
            </a:extLst>
          </p:cNvPr>
          <p:cNvCxnSpPr>
            <a:stCxn id="2" idx="3"/>
            <a:endCxn id="62" idx="0"/>
          </p:cNvCxnSpPr>
          <p:nvPr/>
        </p:nvCxnSpPr>
        <p:spPr>
          <a:xfrm>
            <a:off x="3237875" y="457200"/>
            <a:ext cx="2858125" cy="152250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CDD2E69A-C28C-4D3F-A47A-D37694C4D962}"/>
              </a:ext>
            </a:extLst>
          </p:cNvPr>
          <p:cNvCxnSpPr>
            <a:stCxn id="62" idx="0"/>
            <a:endCxn id="46" idx="1"/>
          </p:cNvCxnSpPr>
          <p:nvPr/>
        </p:nvCxnSpPr>
        <p:spPr>
          <a:xfrm rot="5400000" flipH="1" flipV="1">
            <a:off x="7448937" y="-895737"/>
            <a:ext cx="152250" cy="2858125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E36BB1A7-0EBE-4778-9222-58E918D21BB5}"/>
              </a:ext>
            </a:extLst>
          </p:cNvPr>
          <p:cNvCxnSpPr>
            <a:stCxn id="62" idx="2"/>
            <a:endCxn id="47" idx="0"/>
          </p:cNvCxnSpPr>
          <p:nvPr/>
        </p:nvCxnSpPr>
        <p:spPr>
          <a:xfrm>
            <a:off x="6096000" y="1231541"/>
            <a:ext cx="0" cy="210014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462A20AC-F45A-4C72-99B5-BB316AFB53F4}"/>
              </a:ext>
            </a:extLst>
          </p:cNvPr>
          <p:cNvCxnSpPr>
            <a:stCxn id="2" idx="2"/>
            <a:endCxn id="63" idx="0"/>
          </p:cNvCxnSpPr>
          <p:nvPr/>
        </p:nvCxnSpPr>
        <p:spPr>
          <a:xfrm flipH="1">
            <a:off x="1911245" y="734518"/>
            <a:ext cx="1" cy="44221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1C425974-5AA8-45A5-BD80-B887194F8461}"/>
              </a:ext>
            </a:extLst>
          </p:cNvPr>
          <p:cNvCxnSpPr>
            <a:stCxn id="46" idx="2"/>
            <a:endCxn id="64" idx="0"/>
          </p:cNvCxnSpPr>
          <p:nvPr/>
        </p:nvCxnSpPr>
        <p:spPr>
          <a:xfrm>
            <a:off x="10280755" y="734518"/>
            <a:ext cx="1" cy="44221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Connettore a gomito 76">
            <a:extLst>
              <a:ext uri="{FF2B5EF4-FFF2-40B4-BE49-F238E27FC236}">
                <a16:creationId xmlns:a16="http://schemas.microsoft.com/office/drawing/2014/main" id="{08D40D28-9130-42F5-A1BC-9C3CD583AE32}"/>
              </a:ext>
            </a:extLst>
          </p:cNvPr>
          <p:cNvCxnSpPr>
            <a:stCxn id="47" idx="2"/>
            <a:endCxn id="48" idx="0"/>
          </p:cNvCxnSpPr>
          <p:nvPr/>
        </p:nvCxnSpPr>
        <p:spPr>
          <a:xfrm rot="5400000">
            <a:off x="5132882" y="1365355"/>
            <a:ext cx="332282" cy="1593955"/>
          </a:xfrm>
          <a:prstGeom prst="bentConnector3">
            <a:avLst>
              <a:gd name="adj1" fmla="val 31954"/>
            </a:avLst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Connettore a gomito 78">
            <a:extLst>
              <a:ext uri="{FF2B5EF4-FFF2-40B4-BE49-F238E27FC236}">
                <a16:creationId xmlns:a16="http://schemas.microsoft.com/office/drawing/2014/main" id="{F01E06AE-CA13-40E1-ADD3-32CC953D699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55630" y="1426401"/>
            <a:ext cx="342280" cy="1461540"/>
          </a:xfrm>
          <a:prstGeom prst="bentConnector3">
            <a:avLst>
              <a:gd name="adj1" fmla="val 32482"/>
            </a:avLst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Connettore a gomito 83">
            <a:extLst>
              <a:ext uri="{FF2B5EF4-FFF2-40B4-BE49-F238E27FC236}">
                <a16:creationId xmlns:a16="http://schemas.microsoft.com/office/drawing/2014/main" id="{E999F385-9169-449E-ABC6-DC6B944E65FC}"/>
              </a:ext>
            </a:extLst>
          </p:cNvPr>
          <p:cNvCxnSpPr>
            <a:stCxn id="49" idx="2"/>
            <a:endCxn id="56" idx="0"/>
          </p:cNvCxnSpPr>
          <p:nvPr/>
        </p:nvCxnSpPr>
        <p:spPr>
          <a:xfrm rot="5400000">
            <a:off x="4224729" y="523412"/>
            <a:ext cx="702039" cy="5963584"/>
          </a:xfrm>
          <a:prstGeom prst="bentConnector3">
            <a:avLst>
              <a:gd name="adj1" fmla="val 69217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DF494AC2-517E-417A-A306-4F0D68E39986}"/>
              </a:ext>
            </a:extLst>
          </p:cNvPr>
          <p:cNvCxnSpPr>
            <a:stCxn id="57" idx="0"/>
          </p:cNvCxnSpPr>
          <p:nvPr/>
        </p:nvCxnSpPr>
        <p:spPr>
          <a:xfrm flipV="1">
            <a:off x="4315920" y="3642610"/>
            <a:ext cx="0" cy="2136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5E87AA01-D792-4626-9BF5-5C921956E560}"/>
              </a:ext>
            </a:extLst>
          </p:cNvPr>
          <p:cNvCxnSpPr>
            <a:stCxn id="49" idx="2"/>
            <a:endCxn id="58" idx="0"/>
          </p:cNvCxnSpPr>
          <p:nvPr/>
        </p:nvCxnSpPr>
        <p:spPr>
          <a:xfrm>
            <a:off x="7557540" y="3154185"/>
            <a:ext cx="0" cy="70203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Connettore a gomito 98">
            <a:extLst>
              <a:ext uri="{FF2B5EF4-FFF2-40B4-BE49-F238E27FC236}">
                <a16:creationId xmlns:a16="http://schemas.microsoft.com/office/drawing/2014/main" id="{47BE3630-8273-4673-8AA3-5F8E9AA2D6A5}"/>
              </a:ext>
            </a:extLst>
          </p:cNvPr>
          <p:cNvCxnSpPr>
            <a:cxnSpLocks/>
          </p:cNvCxnSpPr>
          <p:nvPr/>
        </p:nvCxnSpPr>
        <p:spPr>
          <a:xfrm rot="16200000" flipH="1">
            <a:off x="8743327" y="1968399"/>
            <a:ext cx="702038" cy="3073611"/>
          </a:xfrm>
          <a:prstGeom prst="bentConnector3">
            <a:avLst>
              <a:gd name="adj1" fmla="val 69217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nettore 2 104">
            <a:extLst>
              <a:ext uri="{FF2B5EF4-FFF2-40B4-BE49-F238E27FC236}">
                <a16:creationId xmlns:a16="http://schemas.microsoft.com/office/drawing/2014/main" id="{99B71CE8-B793-466A-9E64-DF6230E7423E}"/>
              </a:ext>
            </a:extLst>
          </p:cNvPr>
          <p:cNvCxnSpPr>
            <a:stCxn id="56" idx="2"/>
            <a:endCxn id="66" idx="0"/>
          </p:cNvCxnSpPr>
          <p:nvPr/>
        </p:nvCxnSpPr>
        <p:spPr>
          <a:xfrm flipH="1">
            <a:off x="1591457" y="4568257"/>
            <a:ext cx="2499" cy="179878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Connettore 2 107">
            <a:extLst>
              <a:ext uri="{FF2B5EF4-FFF2-40B4-BE49-F238E27FC236}">
                <a16:creationId xmlns:a16="http://schemas.microsoft.com/office/drawing/2014/main" id="{CD063FF1-D017-4EEB-B354-E05659259769}"/>
              </a:ext>
            </a:extLst>
          </p:cNvPr>
          <p:cNvCxnSpPr>
            <a:stCxn id="57" idx="2"/>
            <a:endCxn id="68" idx="0"/>
          </p:cNvCxnSpPr>
          <p:nvPr/>
        </p:nvCxnSpPr>
        <p:spPr>
          <a:xfrm>
            <a:off x="4315920" y="4568258"/>
            <a:ext cx="4561" cy="211121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0D1063AD-8E9F-4A43-AF9A-92F08B430D8A}"/>
              </a:ext>
            </a:extLst>
          </p:cNvPr>
          <p:cNvCxnSpPr>
            <a:stCxn id="58" idx="2"/>
            <a:endCxn id="61" idx="0"/>
          </p:cNvCxnSpPr>
          <p:nvPr/>
        </p:nvCxnSpPr>
        <p:spPr>
          <a:xfrm flipH="1">
            <a:off x="7557539" y="4410859"/>
            <a:ext cx="1" cy="869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Connettore a gomito 116">
            <a:extLst>
              <a:ext uri="{FF2B5EF4-FFF2-40B4-BE49-F238E27FC236}">
                <a16:creationId xmlns:a16="http://schemas.microsoft.com/office/drawing/2014/main" id="{798266F6-CD18-4536-B318-597BC4120CC0}"/>
              </a:ext>
            </a:extLst>
          </p:cNvPr>
          <p:cNvCxnSpPr>
            <a:cxnSpLocks/>
            <a:stCxn id="61" idx="2"/>
            <a:endCxn id="69" idx="0"/>
          </p:cNvCxnSpPr>
          <p:nvPr/>
        </p:nvCxnSpPr>
        <p:spPr>
          <a:xfrm rot="5400000">
            <a:off x="6871859" y="4541241"/>
            <a:ext cx="288139" cy="1083222"/>
          </a:xfrm>
          <a:prstGeom prst="bentConnector3">
            <a:avLst>
              <a:gd name="adj1" fmla="val 28844"/>
            </a:avLst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Connettore a gomito 120">
            <a:extLst>
              <a:ext uri="{FF2B5EF4-FFF2-40B4-BE49-F238E27FC236}">
                <a16:creationId xmlns:a16="http://schemas.microsoft.com/office/drawing/2014/main" id="{7036D888-22F2-4F7D-8510-338E61519105}"/>
              </a:ext>
            </a:extLst>
          </p:cNvPr>
          <p:cNvCxnSpPr>
            <a:stCxn id="61" idx="2"/>
            <a:endCxn id="70" idx="0"/>
          </p:cNvCxnSpPr>
          <p:nvPr/>
        </p:nvCxnSpPr>
        <p:spPr>
          <a:xfrm rot="16200000" flipH="1">
            <a:off x="7748540" y="4747782"/>
            <a:ext cx="288139" cy="670140"/>
          </a:xfrm>
          <a:prstGeom prst="bentConnector3">
            <a:avLst>
              <a:gd name="adj1" fmla="val 28844"/>
            </a:avLst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Connettore 2 131">
            <a:extLst>
              <a:ext uri="{FF2B5EF4-FFF2-40B4-BE49-F238E27FC236}">
                <a16:creationId xmlns:a16="http://schemas.microsoft.com/office/drawing/2014/main" id="{767ECAB3-EDB6-40E1-979C-30A5B9DBF531}"/>
              </a:ext>
            </a:extLst>
          </p:cNvPr>
          <p:cNvCxnSpPr>
            <a:stCxn id="59" idx="2"/>
            <a:endCxn id="71" idx="0"/>
          </p:cNvCxnSpPr>
          <p:nvPr/>
        </p:nvCxnSpPr>
        <p:spPr>
          <a:xfrm>
            <a:off x="10631151" y="4568255"/>
            <a:ext cx="1592" cy="20862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63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iallo Mondadori HubScuola">
      <a:dk1>
        <a:srgbClr val="000000"/>
      </a:dk1>
      <a:lt1>
        <a:srgbClr val="FFFFFF"/>
      </a:lt1>
      <a:dk2>
        <a:srgbClr val="FFE08D"/>
      </a:dk2>
      <a:lt2>
        <a:srgbClr val="FFFFFF"/>
      </a:lt2>
      <a:accent1>
        <a:srgbClr val="FDC327"/>
      </a:accent1>
      <a:accent2>
        <a:srgbClr val="45CCCB"/>
      </a:accent2>
      <a:accent3>
        <a:srgbClr val="FE4F72"/>
      </a:accent3>
      <a:accent4>
        <a:srgbClr val="78BA4C"/>
      </a:accent4>
      <a:accent5>
        <a:srgbClr val="535453"/>
      </a:accent5>
      <a:accent6>
        <a:srgbClr val="FEFFFE"/>
      </a:accent6>
      <a:hlink>
        <a:srgbClr val="000000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81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origini della civiltà greca</dc:title>
  <dc:creator>Marta Fioravanti</dc:creator>
  <cp:lastModifiedBy>isabella spagni</cp:lastModifiedBy>
  <cp:revision>30</cp:revision>
  <dcterms:created xsi:type="dcterms:W3CDTF">2020-03-03T16:06:47Z</dcterms:created>
  <dcterms:modified xsi:type="dcterms:W3CDTF">2021-02-04T13:39:17Z</dcterms:modified>
</cp:coreProperties>
</file>