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6" r:id="rId2"/>
    <p:sldMasterId id="2147483671" r:id="rId3"/>
  </p:sldMasterIdLst>
  <p:notesMasterIdLst>
    <p:notesMasterId r:id="rId11"/>
  </p:notesMasterIdLst>
  <p:sldIdLst>
    <p:sldId id="256" r:id="rId4"/>
    <p:sldId id="261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E8A466-A693-45D8-A5F6-E851034E3770}">
  <a:tblStyle styleId="{F8E8A466-A693-45D8-A5F6-E851034E37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71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635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32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50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567237" y="4454525"/>
            <a:ext cx="305593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F6D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67237" y="4130675"/>
            <a:ext cx="305593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567237" y="4454525"/>
            <a:ext cx="305593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1D4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3386789" y="3191669"/>
            <a:ext cx="5418422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 PASSO ALLA VOLTA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F6D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79;p34"/>
          <p:cNvSpPr txBox="1">
            <a:spLocks/>
          </p:cNvSpPr>
          <p:nvPr/>
        </p:nvSpPr>
        <p:spPr>
          <a:xfrm>
            <a:off x="5368018" y="3201988"/>
            <a:ext cx="1455964" cy="4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2400"/>
            </a:pPr>
            <a:r>
              <a:rPr lang="en-US" dirty="0" err="1" smtClean="0"/>
              <a:t>Problemi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650" y="212625"/>
            <a:ext cx="432000" cy="432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ebookextra-be.mondadorieducation.it/export/minisites/f1baea44-8cc1-4e11-844a-52cf62bbee51/msc/n/problemi_proced_1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" y="1529980"/>
            <a:ext cx="10359232" cy="4883043"/>
          </a:xfrm>
          <a:prstGeom prst="rect">
            <a:avLst/>
          </a:prstGeom>
          <a:noFill/>
          <a:ln w="127000" cap="flat" cmpd="sng">
            <a:solidFill>
              <a:srgbClr val="A6E380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/>
          </p:cNvSpPr>
          <p:nvPr/>
        </p:nvSpPr>
        <p:spPr bwMode="auto">
          <a:xfrm>
            <a:off x="1055688" y="198438"/>
            <a:ext cx="4114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it-IT" altLang="it-IT" sz="1200" dirty="0" smtClean="0">
                <a:solidFill>
                  <a:srgbClr val="BFBFBF"/>
                </a:solidFill>
              </a:rPr>
              <a:t>UN PASSO ALLA VOLTA</a:t>
            </a:r>
            <a:endParaRPr lang="it-IT" altLang="it-IT" sz="1200" dirty="0">
              <a:solidFill>
                <a:srgbClr val="BFBFB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55688" y="908050"/>
            <a:ext cx="10080625" cy="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defTabSz="803275">
              <a:spcBef>
                <a:spcPts val="800"/>
              </a:spcBef>
            </a:pPr>
            <a:r>
              <a:rPr lang="it-IT" altLang="it-IT" sz="2100" b="1" dirty="0" smtClean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Problemi: PASSO 1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650" y="212625"/>
            <a:ext cx="432000" cy="432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bookextra-be.mondadorieducation.it/export/minisites/f1baea44-8cc1-4e11-844a-52cf62bbee51/msc/n/problemi_proced_2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3" y="1529982"/>
            <a:ext cx="10359232" cy="4883041"/>
          </a:xfrm>
          <a:prstGeom prst="rect">
            <a:avLst/>
          </a:prstGeom>
          <a:noFill/>
          <a:ln w="127000" cap="flat" cmpd="sng">
            <a:solidFill>
              <a:srgbClr val="A6E380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/>
          </p:cNvSpPr>
          <p:nvPr/>
        </p:nvSpPr>
        <p:spPr bwMode="auto">
          <a:xfrm>
            <a:off x="1055688" y="198438"/>
            <a:ext cx="4114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it-IT" altLang="it-IT" sz="1200" dirty="0" smtClean="0">
                <a:solidFill>
                  <a:srgbClr val="BFBFBF"/>
                </a:solidFill>
              </a:rPr>
              <a:t>UN PASSO ALLA VOLTA</a:t>
            </a:r>
            <a:endParaRPr lang="it-IT" altLang="it-IT" sz="1200" dirty="0">
              <a:solidFill>
                <a:srgbClr val="BFBFB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55688" y="908050"/>
            <a:ext cx="10080625" cy="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defTabSz="803275">
              <a:spcBef>
                <a:spcPts val="800"/>
              </a:spcBef>
            </a:pPr>
            <a:r>
              <a:rPr lang="it-IT" altLang="it-IT" sz="2100" b="1" dirty="0" smtClean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Problemi: PASSO 2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650" y="2126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2728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1055688" y="198438"/>
            <a:ext cx="4114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it-IT" altLang="it-IT" sz="1200" dirty="0" smtClean="0">
                <a:solidFill>
                  <a:srgbClr val="BFBFBF"/>
                </a:solidFill>
              </a:rPr>
              <a:t>UN PASSO ALLA VOLTA</a:t>
            </a:r>
            <a:endParaRPr lang="it-IT" altLang="it-IT" sz="1200" dirty="0">
              <a:solidFill>
                <a:srgbClr val="BFBFB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55688" y="908050"/>
            <a:ext cx="10080625" cy="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defTabSz="803275">
              <a:spcBef>
                <a:spcPts val="800"/>
              </a:spcBef>
            </a:pPr>
            <a:r>
              <a:rPr lang="it-IT" altLang="it-IT" sz="2100" b="1" dirty="0" smtClean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Problemi: PASSO 3</a:t>
            </a:r>
          </a:p>
        </p:txBody>
      </p:sp>
      <p:pic>
        <p:nvPicPr>
          <p:cNvPr id="4098" name="Picture 2" descr="https://mebookextra-be.mondadorieducation.it/export/minisites/f1baea44-8cc1-4e11-844a-52cf62bbee51/msc/n/problemi_proced_3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58" y="1520457"/>
            <a:ext cx="10365009" cy="4885764"/>
          </a:xfrm>
          <a:prstGeom prst="rect">
            <a:avLst/>
          </a:prstGeom>
          <a:noFill/>
          <a:ln w="127000" cap="flat" cmpd="sng">
            <a:solidFill>
              <a:srgbClr val="A6E380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650" y="2126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7631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1055688" y="198438"/>
            <a:ext cx="4114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it-IT" altLang="it-IT" sz="1200" dirty="0" smtClean="0">
                <a:solidFill>
                  <a:srgbClr val="BFBFBF"/>
                </a:solidFill>
              </a:rPr>
              <a:t>UN PASSO ALLA VOLTA</a:t>
            </a:r>
            <a:endParaRPr lang="it-IT" altLang="it-IT" sz="1200" dirty="0">
              <a:solidFill>
                <a:srgbClr val="BFBFB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55688" y="908050"/>
            <a:ext cx="10080625" cy="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defTabSz="803275">
              <a:spcBef>
                <a:spcPts val="800"/>
              </a:spcBef>
            </a:pPr>
            <a:r>
              <a:rPr lang="it-IT" altLang="it-IT" sz="2100" b="1" dirty="0" smtClean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Problemi: PASSO 4</a:t>
            </a:r>
          </a:p>
        </p:txBody>
      </p:sp>
      <p:pic>
        <p:nvPicPr>
          <p:cNvPr id="6146" name="Picture 2" descr="https://mebookextra-be.mondadorieducation.it/export/minisites/f1baea44-8cc1-4e11-844a-52cf62bbee51/msc/n/problemi_proced_4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8" y="1528763"/>
            <a:ext cx="10364400" cy="4887685"/>
          </a:xfrm>
          <a:prstGeom prst="rect">
            <a:avLst/>
          </a:prstGeom>
          <a:noFill/>
          <a:ln w="127000" cap="flat" cmpd="sng">
            <a:solidFill>
              <a:srgbClr val="A6E380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650" y="2126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2518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1055688" y="198438"/>
            <a:ext cx="4114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r>
              <a:rPr lang="it-IT" altLang="it-IT" sz="1200" dirty="0" smtClean="0">
                <a:solidFill>
                  <a:srgbClr val="BFBFBF"/>
                </a:solidFill>
              </a:rPr>
              <a:t>UN PASSO ALLA VOLTA</a:t>
            </a:r>
            <a:endParaRPr lang="it-IT" altLang="it-IT" sz="1200" dirty="0">
              <a:solidFill>
                <a:srgbClr val="BFBFB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55688" y="908050"/>
            <a:ext cx="10080625" cy="382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 defTabSz="803275">
              <a:spcBef>
                <a:spcPts val="800"/>
              </a:spcBef>
            </a:pPr>
            <a:r>
              <a:rPr lang="it-IT" altLang="it-IT" sz="2100" b="1" dirty="0" smtClean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Problemi: PASSO 5</a:t>
            </a:r>
          </a:p>
        </p:txBody>
      </p:sp>
      <p:pic>
        <p:nvPicPr>
          <p:cNvPr id="5122" name="Picture 2" descr="https://mebookextra-be.mondadorieducation.it/export/minisites/f1baea44-8cc1-4e11-844a-52cf62bbee51/msc/n/problemi_proced_5.jp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528763"/>
            <a:ext cx="10383106" cy="4896508"/>
          </a:xfrm>
          <a:prstGeom prst="rect">
            <a:avLst/>
          </a:prstGeom>
          <a:noFill/>
          <a:ln w="127000" cap="flat" cmpd="sng">
            <a:solidFill>
              <a:srgbClr val="A6E380"/>
            </a:solidFill>
            <a:prstDash val="solid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1650" y="21262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807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OTA - NEG-VUOTISSIMA">
  <a:themeElements>
    <a:clrScheme name="VUOTA - NEG-VUOTISSIM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UOTA - SS1-COPERTINA-ico-giallo">
  <a:themeElements>
    <a:clrScheme name="VUOTA - SS1-COPERTINA-ico-giall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UOTA - COPERTINA-img-bianco">
  <a:themeElements>
    <a:clrScheme name="VUOTA - COPERTINA-img-bianc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45</Words>
  <Application>Microsoft Office PowerPoint</Application>
  <PresentationFormat>Widescreen</PresentationFormat>
  <Paragraphs>12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MS PGothic</vt:lpstr>
      <vt:lpstr>Arial</vt:lpstr>
      <vt:lpstr>VUOTA - NEG-VUOTISSIMA</vt:lpstr>
      <vt:lpstr>VUOTA - SS1-COPERTINA-ico-giallo</vt:lpstr>
      <vt:lpstr>VUOTA - COPERTINA-img-bianco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 Nuzzo</dc:creator>
  <cp:lastModifiedBy>Roberta Nuzzo</cp:lastModifiedBy>
  <cp:revision>118</cp:revision>
  <dcterms:modified xsi:type="dcterms:W3CDTF">2019-12-16T13:38:31Z</dcterms:modified>
</cp:coreProperties>
</file>