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3" r:id="rId2"/>
    <p:sldId id="274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00"/>
    <a:srgbClr val="C40000"/>
    <a:srgbClr val="F8FCF6"/>
    <a:srgbClr val="E3E3E3"/>
    <a:srgbClr val="B7E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574CDB-F7D5-434B-BB1C-F27393D0DF95}" v="1202" dt="2020-04-02T14:55:00.6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 autoAdjust="0"/>
    <p:restoredTop sz="86395"/>
  </p:normalViewPr>
  <p:slideViewPr>
    <p:cSldViewPr snapToGrid="0">
      <p:cViewPr varScale="1">
        <p:scale>
          <a:sx n="74" d="100"/>
          <a:sy n="74" d="100"/>
        </p:scale>
        <p:origin x="1488" y="67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69" d="100"/>
          <a:sy n="169" d="100"/>
        </p:scale>
        <p:origin x="5400" y="1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D7746732-A526-3740-BD8F-8333D0E7F1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B37E0F7-EBC9-FD44-987F-7B508F8193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B52A0-BC44-E54E-BB53-35C996A5979D}" type="datetimeFigureOut">
              <a:rPr lang="it-IT" smtClean="0"/>
              <a:t>28/01/2021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79E798E-E88E-0749-A76E-B3833A12EB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B523B45-1C7A-C040-BA75-2AC3EA4418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C033F-521C-7441-A5E4-7DA942AAA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243140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64A51-A54F-EB43-81BE-829F1E691759}" type="datetimeFigureOut">
              <a:rPr lang="it-IT" smtClean="0"/>
              <a:t>28/01/2021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13F5-810F-964E-BE12-78D6CDF97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091468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1989137"/>
            <a:ext cx="9001125" cy="2879726"/>
          </a:xfrm>
        </p:spPr>
        <p:txBody>
          <a:bodyPr anchor="ctr"/>
          <a:lstStyle>
            <a:lvl1pPr algn="l">
              <a:defRPr sz="6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dell’intera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 di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5325" y="4868863"/>
            <a:ext cx="9001125" cy="143986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Sottotitolo</a:t>
            </a:r>
            <a:r>
              <a:rPr lang="en-US" dirty="0"/>
              <a:t> </a:t>
            </a:r>
            <a:r>
              <a:rPr lang="en-US" dirty="0" err="1"/>
              <a:t>eventuale</a:t>
            </a:r>
            <a:endParaRPr lang="en-US" dirty="0"/>
          </a:p>
        </p:txBody>
      </p:sp>
      <p:pic>
        <p:nvPicPr>
          <p:cNvPr id="31" name="Google Shape;65;p13">
            <a:extLst>
              <a:ext uri="{FF2B5EF4-FFF2-40B4-BE49-F238E27FC236}">
                <a16:creationId xmlns:a16="http://schemas.microsoft.com/office/drawing/2014/main" id="{1BF66CAD-D42D-ED42-B2F9-155A63F39168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95325" y="549275"/>
            <a:ext cx="803078" cy="588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6811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2706" userDrawn="1">
          <p15:clr>
            <a:srgbClr val="FBAE40"/>
          </p15:clr>
        </p15:guide>
        <p15:guide id="4" orient="horz" pos="1253" userDrawn="1">
          <p15:clr>
            <a:srgbClr val="FBAE40"/>
          </p15:clr>
        </p15:guide>
        <p15:guide id="5" orient="horz" pos="346" userDrawn="1">
          <p15:clr>
            <a:srgbClr val="FBAE40"/>
          </p15:clr>
        </p15:guide>
        <p15:guide id="6" orient="horz" pos="3067" userDrawn="1">
          <p15:clr>
            <a:srgbClr val="FBAE40"/>
          </p15:clr>
        </p15:guide>
        <p15:guide id="7" orient="horz" pos="3974" userDrawn="1">
          <p15:clr>
            <a:srgbClr val="FBAE40"/>
          </p15:clr>
        </p15:guide>
        <p15:guide id="8" pos="1572" userDrawn="1">
          <p15:clr>
            <a:srgbClr val="FBAE40"/>
          </p15:clr>
        </p15:guide>
        <p15:guide id="9" pos="438" userDrawn="1">
          <p15:clr>
            <a:srgbClr val="FBAE40"/>
          </p15:clr>
        </p15:guide>
        <p15:guide id="10" pos="4974" userDrawn="1">
          <p15:clr>
            <a:srgbClr val="FBAE40"/>
          </p15:clr>
        </p15:guide>
        <p15:guide id="11" pos="6108" userDrawn="1">
          <p15:clr>
            <a:srgbClr val="FBAE40"/>
          </p15:clr>
        </p15:guide>
        <p15:guide id="12" pos="72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sto + 1 Immag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515A1D15-B1C4-2B4F-BD26-68B1FC9FE2E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5325" y="549275"/>
            <a:ext cx="5040000" cy="143986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titoletto</a:t>
            </a:r>
          </a:p>
        </p:txBody>
      </p:sp>
      <p:sp>
        <p:nvSpPr>
          <p:cNvPr id="11" name="Segnaposto immagine 11">
            <a:extLst>
              <a:ext uri="{FF2B5EF4-FFF2-40B4-BE49-F238E27FC236}">
                <a16:creationId xmlns:a16="http://schemas.microsoft.com/office/drawing/2014/main" id="{CC20D013-84D0-E544-9671-76D5B3E3992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549275"/>
            <a:ext cx="5400675" cy="575945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800">
                <a:solidFill>
                  <a:schemeClr val="accent3"/>
                </a:solidFill>
              </a:defRPr>
            </a:lvl2pPr>
          </a:lstStyle>
          <a:p>
            <a:endParaRPr lang="it-IT" dirty="0"/>
          </a:p>
          <a:p>
            <a:pPr lvl="1"/>
            <a:r>
              <a:rPr lang="it-IT" dirty="0"/>
              <a:t>Clicca sull’icona per inserire un’immagine</a:t>
            </a:r>
          </a:p>
        </p:txBody>
      </p:sp>
      <p:sp>
        <p:nvSpPr>
          <p:cNvPr id="8" name="Segnaposto testo 8">
            <a:extLst>
              <a:ext uri="{FF2B5EF4-FFF2-40B4-BE49-F238E27FC236}">
                <a16:creationId xmlns:a16="http://schemas.microsoft.com/office/drawing/2014/main" id="{D985BAA5-60B9-1D41-916F-E730DFDCCC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5325" y="1989138"/>
            <a:ext cx="5040000" cy="4319587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buNone/>
              <a:defRPr sz="2400"/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breve descrizione</a:t>
            </a:r>
          </a:p>
        </p:txBody>
      </p:sp>
    </p:spTree>
    <p:extLst>
      <p:ext uri="{BB962C8B-B14F-4D97-AF65-F5344CB8AC3E}">
        <p14:creationId xmlns:p14="http://schemas.microsoft.com/office/powerpoint/2010/main" val="40658535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706">
          <p15:clr>
            <a:srgbClr val="FBAE40"/>
          </p15:clr>
        </p15:guide>
        <p15:guide id="4" orient="horz" pos="1253">
          <p15:clr>
            <a:srgbClr val="FBAE40"/>
          </p15:clr>
        </p15:guide>
        <p15:guide id="5" orient="horz" pos="346">
          <p15:clr>
            <a:srgbClr val="FBAE40"/>
          </p15:clr>
        </p15:guide>
        <p15:guide id="6" orient="horz" pos="3067">
          <p15:clr>
            <a:srgbClr val="FBAE40"/>
          </p15:clr>
        </p15:guide>
        <p15:guide id="7" orient="horz" pos="3974">
          <p15:clr>
            <a:srgbClr val="FBAE40"/>
          </p15:clr>
        </p15:guide>
        <p15:guide id="8" pos="1572">
          <p15:clr>
            <a:srgbClr val="FBAE40"/>
          </p15:clr>
        </p15:guide>
        <p15:guide id="9" pos="438">
          <p15:clr>
            <a:srgbClr val="FBAE40"/>
          </p15:clr>
        </p15:guide>
        <p15:guide id="10" pos="4974">
          <p15:clr>
            <a:srgbClr val="FBAE40"/>
          </p15:clr>
        </p15:guide>
        <p15:guide id="11" pos="6108">
          <p15:clr>
            <a:srgbClr val="FBAE40"/>
          </p15:clr>
        </p15:guide>
        <p15:guide id="12" pos="724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sto + 1 Immag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515A1D15-B1C4-2B4F-BD26-68B1FC9FE2E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5325" y="549275"/>
            <a:ext cx="5040000" cy="575945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titoletto</a:t>
            </a:r>
          </a:p>
        </p:txBody>
      </p:sp>
      <p:sp>
        <p:nvSpPr>
          <p:cNvPr id="11" name="Segnaposto immagine 11">
            <a:extLst>
              <a:ext uri="{FF2B5EF4-FFF2-40B4-BE49-F238E27FC236}">
                <a16:creationId xmlns:a16="http://schemas.microsoft.com/office/drawing/2014/main" id="{CC20D013-84D0-E544-9671-76D5B3E3992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549275"/>
            <a:ext cx="5400675" cy="575945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800">
                <a:solidFill>
                  <a:schemeClr val="accent3"/>
                </a:solidFill>
              </a:defRPr>
            </a:lvl2pPr>
          </a:lstStyle>
          <a:p>
            <a:endParaRPr lang="it-IT" dirty="0"/>
          </a:p>
          <a:p>
            <a:pPr lvl="1"/>
            <a:r>
              <a:rPr lang="it-IT" dirty="0"/>
              <a:t>Clicca sull’icona per inserire un’immagine</a:t>
            </a:r>
          </a:p>
        </p:txBody>
      </p:sp>
    </p:spTree>
    <p:extLst>
      <p:ext uri="{BB962C8B-B14F-4D97-AF65-F5344CB8AC3E}">
        <p14:creationId xmlns:p14="http://schemas.microsoft.com/office/powerpoint/2010/main" val="39313231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706">
          <p15:clr>
            <a:srgbClr val="FBAE40"/>
          </p15:clr>
        </p15:guide>
        <p15:guide id="4" orient="horz" pos="1253">
          <p15:clr>
            <a:srgbClr val="FBAE40"/>
          </p15:clr>
        </p15:guide>
        <p15:guide id="5" orient="horz" pos="346">
          <p15:clr>
            <a:srgbClr val="FBAE40"/>
          </p15:clr>
        </p15:guide>
        <p15:guide id="6" orient="horz" pos="3067">
          <p15:clr>
            <a:srgbClr val="FBAE40"/>
          </p15:clr>
        </p15:guide>
        <p15:guide id="7" orient="horz" pos="3974">
          <p15:clr>
            <a:srgbClr val="FBAE40"/>
          </p15:clr>
        </p15:guide>
        <p15:guide id="8" pos="1572">
          <p15:clr>
            <a:srgbClr val="FBAE40"/>
          </p15:clr>
        </p15:guide>
        <p15:guide id="9" pos="438">
          <p15:clr>
            <a:srgbClr val="FBAE40"/>
          </p15:clr>
        </p15:guide>
        <p15:guide id="10" pos="4974">
          <p15:clr>
            <a:srgbClr val="FBAE40"/>
          </p15:clr>
        </p15:guide>
        <p15:guide id="11" pos="6108">
          <p15:clr>
            <a:srgbClr val="FBAE40"/>
          </p15:clr>
        </p15:guide>
        <p15:guide id="12" pos="72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onne Txt + Im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11">
            <a:extLst>
              <a:ext uri="{FF2B5EF4-FFF2-40B4-BE49-F238E27FC236}">
                <a16:creationId xmlns:a16="http://schemas.microsoft.com/office/drawing/2014/main" id="{49363D58-19B2-A441-9EB3-682985E1F5C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5325" y="1484313"/>
            <a:ext cx="3240000" cy="194530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800">
                <a:solidFill>
                  <a:schemeClr val="accent3"/>
                </a:solidFill>
              </a:defRPr>
            </a:lvl2pPr>
          </a:lstStyle>
          <a:p>
            <a:endParaRPr lang="it-IT" dirty="0"/>
          </a:p>
          <a:p>
            <a:pPr lvl="1"/>
            <a:r>
              <a:rPr lang="it-IT" dirty="0"/>
              <a:t>Clicca sull’icona per inserire un’immagine</a:t>
            </a:r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515A1D15-B1C4-2B4F-BD26-68B1FC9FE2E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5325" y="3855458"/>
            <a:ext cx="3240000" cy="2453267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buNone/>
              <a:defRPr sz="1800"/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testo di descrizione</a:t>
            </a:r>
          </a:p>
        </p:txBody>
      </p:sp>
      <p:sp>
        <p:nvSpPr>
          <p:cNvPr id="8" name="Segnaposto immagine 11">
            <a:extLst>
              <a:ext uri="{FF2B5EF4-FFF2-40B4-BE49-F238E27FC236}">
                <a16:creationId xmlns:a16="http://schemas.microsoft.com/office/drawing/2014/main" id="{46367CF4-C6B5-7B4B-B3A8-26343E8BC96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495800" y="1484313"/>
            <a:ext cx="3240000" cy="194530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800">
                <a:solidFill>
                  <a:schemeClr val="accent3"/>
                </a:solidFill>
              </a:defRPr>
            </a:lvl2pPr>
          </a:lstStyle>
          <a:p>
            <a:endParaRPr lang="it-IT" dirty="0"/>
          </a:p>
          <a:p>
            <a:pPr lvl="1"/>
            <a:r>
              <a:rPr lang="it-IT" dirty="0"/>
              <a:t>Clicca sull’icona per inserire un’immagine</a:t>
            </a:r>
          </a:p>
        </p:txBody>
      </p:sp>
      <p:sp>
        <p:nvSpPr>
          <p:cNvPr id="10" name="Segnaposto testo 8">
            <a:extLst>
              <a:ext uri="{FF2B5EF4-FFF2-40B4-BE49-F238E27FC236}">
                <a16:creationId xmlns:a16="http://schemas.microsoft.com/office/drawing/2014/main" id="{6B1CE009-AF44-5948-A72B-66CF6D819A0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95800" y="3855458"/>
            <a:ext cx="3240000" cy="2453267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buNone/>
              <a:defRPr sz="1800"/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testo di descrizione</a:t>
            </a:r>
          </a:p>
        </p:txBody>
      </p:sp>
      <p:sp>
        <p:nvSpPr>
          <p:cNvPr id="13" name="Segnaposto immagine 11">
            <a:extLst>
              <a:ext uri="{FF2B5EF4-FFF2-40B4-BE49-F238E27FC236}">
                <a16:creationId xmlns:a16="http://schemas.microsoft.com/office/drawing/2014/main" id="{452515CB-B8FF-5F4F-82FD-C3C7516AD8A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57520" y="1484313"/>
            <a:ext cx="3240000" cy="194530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800">
                <a:solidFill>
                  <a:schemeClr val="accent3"/>
                </a:solidFill>
              </a:defRPr>
            </a:lvl2pPr>
          </a:lstStyle>
          <a:p>
            <a:endParaRPr lang="it-IT" dirty="0"/>
          </a:p>
          <a:p>
            <a:pPr lvl="1"/>
            <a:r>
              <a:rPr lang="it-IT" dirty="0"/>
              <a:t>Clicca sull’icona per inserire un’immagine</a:t>
            </a:r>
          </a:p>
        </p:txBody>
      </p:sp>
      <p:sp>
        <p:nvSpPr>
          <p:cNvPr id="14" name="Segnaposto testo 8">
            <a:extLst>
              <a:ext uri="{FF2B5EF4-FFF2-40B4-BE49-F238E27FC236}">
                <a16:creationId xmlns:a16="http://schemas.microsoft.com/office/drawing/2014/main" id="{DD6D3939-3243-DE42-B5BD-99EFDDFBF8D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257520" y="3855458"/>
            <a:ext cx="3240000" cy="2453267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buNone/>
              <a:defRPr sz="1800"/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testo di descrizione</a:t>
            </a:r>
          </a:p>
        </p:txBody>
      </p:sp>
      <p:sp>
        <p:nvSpPr>
          <p:cNvPr id="15" name="Segnaposto testo 8">
            <a:extLst>
              <a:ext uri="{FF2B5EF4-FFF2-40B4-BE49-F238E27FC236}">
                <a16:creationId xmlns:a16="http://schemas.microsoft.com/office/drawing/2014/main" id="{7602814C-4379-AA45-B494-470749C3293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325" y="548493"/>
            <a:ext cx="10801350" cy="46750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titoletto</a:t>
            </a:r>
          </a:p>
        </p:txBody>
      </p:sp>
    </p:spTree>
    <p:extLst>
      <p:ext uri="{BB962C8B-B14F-4D97-AF65-F5344CB8AC3E}">
        <p14:creationId xmlns:p14="http://schemas.microsoft.com/office/powerpoint/2010/main" val="3199647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 userDrawn="1">
          <p15:clr>
            <a:srgbClr val="FBAE40"/>
          </p15:clr>
        </p15:guide>
        <p15:guide id="2" pos="2819" userDrawn="1">
          <p15:clr>
            <a:srgbClr val="FBAE40"/>
          </p15:clr>
        </p15:guide>
        <p15:guide id="3" pos="2479" userDrawn="1">
          <p15:clr>
            <a:srgbClr val="FBAE40"/>
          </p15:clr>
        </p15:guide>
        <p15:guide id="4" orient="horz" pos="1253">
          <p15:clr>
            <a:srgbClr val="FBAE40"/>
          </p15:clr>
        </p15:guide>
        <p15:guide id="5" orient="horz" pos="346">
          <p15:clr>
            <a:srgbClr val="FBAE40"/>
          </p15:clr>
        </p15:guide>
        <p15:guide id="6" orient="horz" pos="3067">
          <p15:clr>
            <a:srgbClr val="FBAE40"/>
          </p15:clr>
        </p15:guide>
        <p15:guide id="7" orient="horz" pos="3974">
          <p15:clr>
            <a:srgbClr val="FBAE40"/>
          </p15:clr>
        </p15:guide>
        <p15:guide id="9" pos="438">
          <p15:clr>
            <a:srgbClr val="FBAE40"/>
          </p15:clr>
        </p15:guide>
        <p15:guide id="10" pos="5201" userDrawn="1">
          <p15:clr>
            <a:srgbClr val="FBAE40"/>
          </p15:clr>
        </p15:guide>
        <p15:guide id="11" pos="4883" userDrawn="1">
          <p15:clr>
            <a:srgbClr val="FBAE40"/>
          </p15:clr>
        </p15:guide>
        <p15:guide id="12" pos="7242">
          <p15:clr>
            <a:srgbClr val="FBAE40"/>
          </p15:clr>
        </p15:guide>
        <p15:guide id="13" orient="horz" pos="2160" userDrawn="1">
          <p15:clr>
            <a:srgbClr val="FBAE40"/>
          </p15:clr>
        </p15:guide>
        <p15:guide id="14" orient="horz" pos="935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etto + Immag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11">
            <a:extLst>
              <a:ext uri="{FF2B5EF4-FFF2-40B4-BE49-F238E27FC236}">
                <a16:creationId xmlns:a16="http://schemas.microsoft.com/office/drawing/2014/main" id="{49363D58-19B2-A441-9EB3-682985E1F5C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5325" y="1484313"/>
            <a:ext cx="10801350" cy="4824412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800">
                <a:solidFill>
                  <a:schemeClr val="accent3"/>
                </a:solidFill>
              </a:defRPr>
            </a:lvl2pPr>
          </a:lstStyle>
          <a:p>
            <a:endParaRPr lang="it-IT" dirty="0"/>
          </a:p>
          <a:p>
            <a:pPr lvl="1"/>
            <a:r>
              <a:rPr lang="it-IT" dirty="0"/>
              <a:t>Clicca sull’icona per inserire un’immagine</a:t>
            </a:r>
          </a:p>
        </p:txBody>
      </p:sp>
      <p:sp>
        <p:nvSpPr>
          <p:cNvPr id="15" name="Segnaposto testo 8">
            <a:extLst>
              <a:ext uri="{FF2B5EF4-FFF2-40B4-BE49-F238E27FC236}">
                <a16:creationId xmlns:a16="http://schemas.microsoft.com/office/drawing/2014/main" id="{7602814C-4379-AA45-B494-470749C3293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325" y="548493"/>
            <a:ext cx="10801350" cy="46750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>
                <a:solidFill>
                  <a:schemeClr val="accent1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titoletto</a:t>
            </a:r>
          </a:p>
        </p:txBody>
      </p:sp>
    </p:spTree>
    <p:extLst>
      <p:ext uri="{BB962C8B-B14F-4D97-AF65-F5344CB8AC3E}">
        <p14:creationId xmlns:p14="http://schemas.microsoft.com/office/powerpoint/2010/main" val="2961739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  <p15:guide id="5" orient="horz" pos="346">
          <p15:clr>
            <a:srgbClr val="FBAE40"/>
          </p15:clr>
        </p15:guide>
        <p15:guide id="7" orient="horz" pos="3974">
          <p15:clr>
            <a:srgbClr val="FBAE40"/>
          </p15:clr>
        </p15:guide>
        <p15:guide id="9" pos="438">
          <p15:clr>
            <a:srgbClr val="FBAE40"/>
          </p15:clr>
        </p15:guide>
        <p15:guide id="12" pos="7242">
          <p15:clr>
            <a:srgbClr val="FBAE40"/>
          </p15:clr>
        </p15:guide>
        <p15:guide id="14" orient="horz" pos="935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etto + vu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testo 8">
            <a:extLst>
              <a:ext uri="{FF2B5EF4-FFF2-40B4-BE49-F238E27FC236}">
                <a16:creationId xmlns:a16="http://schemas.microsoft.com/office/drawing/2014/main" id="{7602814C-4379-AA45-B494-470749C3293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325" y="548493"/>
            <a:ext cx="10801350" cy="46750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>
                <a:solidFill>
                  <a:schemeClr val="accent1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titoletto</a:t>
            </a:r>
          </a:p>
        </p:txBody>
      </p:sp>
    </p:spTree>
    <p:extLst>
      <p:ext uri="{BB962C8B-B14F-4D97-AF65-F5344CB8AC3E}">
        <p14:creationId xmlns:p14="http://schemas.microsoft.com/office/powerpoint/2010/main" val="13103730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  <p15:guide id="5" orient="horz" pos="346">
          <p15:clr>
            <a:srgbClr val="FBAE40"/>
          </p15:clr>
        </p15:guide>
        <p15:guide id="7" orient="horz" pos="3974">
          <p15:clr>
            <a:srgbClr val="FBAE40"/>
          </p15:clr>
        </p15:guide>
        <p15:guide id="9" pos="438">
          <p15:clr>
            <a:srgbClr val="FBAE40"/>
          </p15:clr>
        </p15:guide>
        <p15:guide id="12" pos="7242">
          <p15:clr>
            <a:srgbClr val="FBAE40"/>
          </p15:clr>
        </p15:guide>
        <p15:guide id="14" orient="horz" pos="93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a + didascal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11">
            <a:extLst>
              <a:ext uri="{FF2B5EF4-FFF2-40B4-BE49-F238E27FC236}">
                <a16:creationId xmlns:a16="http://schemas.microsoft.com/office/drawing/2014/main" id="{AC9F1CE2-8B0A-5544-874F-B962ED68C5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95326" y="549275"/>
            <a:ext cx="10801350" cy="4824413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800">
                <a:solidFill>
                  <a:schemeClr val="accent3"/>
                </a:solidFill>
              </a:defRPr>
            </a:lvl2pPr>
          </a:lstStyle>
          <a:p>
            <a:endParaRPr lang="it-IT" dirty="0"/>
          </a:p>
          <a:p>
            <a:pPr lvl="1"/>
            <a:r>
              <a:rPr lang="it-IT" dirty="0"/>
              <a:t>Clicca sull’icona per inserire un’immagine</a:t>
            </a:r>
          </a:p>
        </p:txBody>
      </p:sp>
      <p:sp>
        <p:nvSpPr>
          <p:cNvPr id="6" name="Segnaposto testo 8">
            <a:extLst>
              <a:ext uri="{FF2B5EF4-FFF2-40B4-BE49-F238E27FC236}">
                <a16:creationId xmlns:a16="http://schemas.microsoft.com/office/drawing/2014/main" id="{37BC434D-5EA9-0349-9D64-BC8C483370D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5325" y="5373688"/>
            <a:ext cx="10801350" cy="935037"/>
          </a:xfrm>
        </p:spPr>
        <p:txBody>
          <a:bodyPr anchor="ctr">
            <a:normAutofit/>
          </a:bodyPr>
          <a:lstStyle>
            <a:lvl1pPr marL="0" indent="0">
              <a:lnSpc>
                <a:spcPts val="2200"/>
              </a:lnSpc>
              <a:buNone/>
              <a:defRPr sz="1500"/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testo di descrizione</a:t>
            </a:r>
          </a:p>
        </p:txBody>
      </p:sp>
    </p:spTree>
    <p:extLst>
      <p:ext uri="{BB962C8B-B14F-4D97-AF65-F5344CB8AC3E}">
        <p14:creationId xmlns:p14="http://schemas.microsoft.com/office/powerpoint/2010/main" val="23134061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85" userDrawn="1">
          <p15:clr>
            <a:srgbClr val="FBAE40"/>
          </p15:clr>
        </p15:guide>
        <p15:guide id="5" orient="horz" pos="346">
          <p15:clr>
            <a:srgbClr val="FBAE40"/>
          </p15:clr>
        </p15:guide>
        <p15:guide id="7" orient="horz" pos="3974">
          <p15:clr>
            <a:srgbClr val="FBAE40"/>
          </p15:clr>
        </p15:guide>
        <p15:guide id="9" pos="438">
          <p15:clr>
            <a:srgbClr val="FBAE40"/>
          </p15:clr>
        </p15:guide>
        <p15:guide id="12" pos="7242">
          <p15:clr>
            <a:srgbClr val="FBAE40"/>
          </p15:clr>
        </p15:guide>
        <p15:guide id="14" orient="horz" pos="36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1989137"/>
            <a:ext cx="9001125" cy="2879726"/>
          </a:xfrm>
        </p:spPr>
        <p:txBody>
          <a:bodyPr anchor="ctr"/>
          <a:lstStyle>
            <a:lvl1pPr algn="l">
              <a:defRPr sz="6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dell’intera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 di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5325" y="4868863"/>
            <a:ext cx="9001125" cy="143986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Sottotitolo</a:t>
            </a:r>
            <a:r>
              <a:rPr lang="en-US" dirty="0"/>
              <a:t> </a:t>
            </a:r>
            <a:r>
              <a:rPr lang="en-US" dirty="0" err="1"/>
              <a:t>eventuale</a:t>
            </a:r>
            <a:endParaRPr lang="en-US" dirty="0"/>
          </a:p>
        </p:txBody>
      </p:sp>
      <p:pic>
        <p:nvPicPr>
          <p:cNvPr id="31" name="Google Shape;65;p13">
            <a:extLst>
              <a:ext uri="{FF2B5EF4-FFF2-40B4-BE49-F238E27FC236}">
                <a16:creationId xmlns:a16="http://schemas.microsoft.com/office/drawing/2014/main" id="{1BF66CAD-D42D-ED42-B2F9-155A63F39168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95325" y="549275"/>
            <a:ext cx="803078" cy="588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79233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706">
          <p15:clr>
            <a:srgbClr val="FBAE40"/>
          </p15:clr>
        </p15:guide>
        <p15:guide id="4" orient="horz" pos="1253">
          <p15:clr>
            <a:srgbClr val="FBAE40"/>
          </p15:clr>
        </p15:guide>
        <p15:guide id="5" orient="horz" pos="346">
          <p15:clr>
            <a:srgbClr val="FBAE40"/>
          </p15:clr>
        </p15:guide>
        <p15:guide id="6" orient="horz" pos="3067">
          <p15:clr>
            <a:srgbClr val="FBAE40"/>
          </p15:clr>
        </p15:guide>
        <p15:guide id="7" orient="horz" pos="3974">
          <p15:clr>
            <a:srgbClr val="FBAE40"/>
          </p15:clr>
        </p15:guide>
        <p15:guide id="8" pos="1572">
          <p15:clr>
            <a:srgbClr val="FBAE40"/>
          </p15:clr>
        </p15:guide>
        <p15:guide id="9" pos="438">
          <p15:clr>
            <a:srgbClr val="FBAE40"/>
          </p15:clr>
        </p15:guide>
        <p15:guide id="10" pos="4974">
          <p15:clr>
            <a:srgbClr val="FBAE40"/>
          </p15:clr>
        </p15:guide>
        <p15:guide id="11" pos="6108">
          <p15:clr>
            <a:srgbClr val="FBAE40"/>
          </p15:clr>
        </p15:guide>
        <p15:guide id="12" pos="72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6" y="1989137"/>
            <a:ext cx="6619874" cy="2879726"/>
          </a:xfrm>
        </p:spPr>
        <p:txBody>
          <a:bodyPr anchor="ctr">
            <a:normAutofit/>
          </a:bodyPr>
          <a:lstStyle>
            <a:lvl1pPr algn="l">
              <a:lnSpc>
                <a:spcPts val="7000"/>
              </a:lnSpc>
              <a:defRPr sz="55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dell’intera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 di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5326" y="4868863"/>
            <a:ext cx="6626012" cy="1439862"/>
          </a:xfrm>
        </p:spPr>
        <p:txBody>
          <a:bodyPr anchor="b">
            <a:normAutofit/>
          </a:bodyPr>
          <a:lstStyle>
            <a:lvl1pPr marL="0" indent="0" algn="l">
              <a:buNone/>
              <a:defRPr sz="25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Sottotitolo</a:t>
            </a:r>
            <a:r>
              <a:rPr lang="en-US" dirty="0"/>
              <a:t> </a:t>
            </a:r>
            <a:r>
              <a:rPr lang="en-US" dirty="0" err="1"/>
              <a:t>eventuale</a:t>
            </a:r>
            <a:endParaRPr lang="en-US" dirty="0"/>
          </a:p>
        </p:txBody>
      </p:sp>
      <p:pic>
        <p:nvPicPr>
          <p:cNvPr id="31" name="Google Shape;65;p13">
            <a:extLst>
              <a:ext uri="{FF2B5EF4-FFF2-40B4-BE49-F238E27FC236}">
                <a16:creationId xmlns:a16="http://schemas.microsoft.com/office/drawing/2014/main" id="{1BF66CAD-D42D-ED42-B2F9-155A63F39168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95325" y="549275"/>
            <a:ext cx="803078" cy="58849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egnaposto immagine 11">
            <a:extLst>
              <a:ext uri="{FF2B5EF4-FFF2-40B4-BE49-F238E27FC236}">
                <a16:creationId xmlns:a16="http://schemas.microsoft.com/office/drawing/2014/main" id="{F0D606B4-24B8-464C-99B6-9E18597CB0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96224" y="0"/>
            <a:ext cx="4295775" cy="68580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/>
            </a:lvl1pPr>
            <a:lvl2pPr marL="457200" indent="0">
              <a:buNone/>
              <a:defRPr>
                <a:solidFill>
                  <a:schemeClr val="accent3"/>
                </a:solidFill>
              </a:defRPr>
            </a:lvl2pPr>
          </a:lstStyle>
          <a:p>
            <a:endParaRPr lang="it-IT" dirty="0"/>
          </a:p>
          <a:p>
            <a:pPr lvl="1"/>
            <a:r>
              <a:rPr lang="it-IT" dirty="0"/>
              <a:t>Clicca sull’icona per inserire un’immagine</a:t>
            </a:r>
          </a:p>
        </p:txBody>
      </p:sp>
    </p:spTree>
    <p:extLst>
      <p:ext uri="{BB962C8B-B14F-4D97-AF65-F5344CB8AC3E}">
        <p14:creationId xmlns:p14="http://schemas.microsoft.com/office/powerpoint/2010/main" val="5193222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706">
          <p15:clr>
            <a:srgbClr val="FBAE40"/>
          </p15:clr>
        </p15:guide>
        <p15:guide id="4" orient="horz" pos="1253">
          <p15:clr>
            <a:srgbClr val="FBAE40"/>
          </p15:clr>
        </p15:guide>
        <p15:guide id="5" orient="horz" pos="346">
          <p15:clr>
            <a:srgbClr val="FBAE40"/>
          </p15:clr>
        </p15:guide>
        <p15:guide id="6" orient="horz" pos="3067">
          <p15:clr>
            <a:srgbClr val="FBAE40"/>
          </p15:clr>
        </p15:guide>
        <p15:guide id="7" orient="horz" pos="3974">
          <p15:clr>
            <a:srgbClr val="FBAE40"/>
          </p15:clr>
        </p15:guide>
        <p15:guide id="8" pos="1572">
          <p15:clr>
            <a:srgbClr val="FBAE40"/>
          </p15:clr>
        </p15:guide>
        <p15:guide id="9" pos="438">
          <p15:clr>
            <a:srgbClr val="FBAE40"/>
          </p15:clr>
        </p15:guide>
        <p15:guide id="10" pos="4974">
          <p15:clr>
            <a:srgbClr val="FBAE40"/>
          </p15:clr>
        </p15:guide>
        <p15:guide id="11" pos="6108">
          <p15:clr>
            <a:srgbClr val="FBAE40"/>
          </p15:clr>
        </p15:guide>
        <p15:guide id="12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itolo + Immag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11">
            <a:extLst>
              <a:ext uri="{FF2B5EF4-FFF2-40B4-BE49-F238E27FC236}">
                <a16:creationId xmlns:a16="http://schemas.microsoft.com/office/drawing/2014/main" id="{49363D58-19B2-A441-9EB3-682985E1F5C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/>
            </a:lvl1pPr>
            <a:lvl2pPr marL="457200" indent="0">
              <a:buNone/>
              <a:defRPr>
                <a:solidFill>
                  <a:schemeClr val="accent3"/>
                </a:solidFill>
              </a:defRPr>
            </a:lvl2pPr>
          </a:lstStyle>
          <a:p>
            <a:endParaRPr lang="it-IT" dirty="0"/>
          </a:p>
          <a:p>
            <a:pPr lvl="1"/>
            <a:r>
              <a:rPr lang="it-IT" dirty="0"/>
              <a:t>Clicca sull’icona per inserire un’immagine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5E2D86A4-5BF1-3A44-BB37-10CF87AF43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5325" y="549275"/>
            <a:ext cx="4532809" cy="575945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4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it-IT" dirty="0"/>
              <a:t>Inserisci breve testo </a:t>
            </a:r>
          </a:p>
        </p:txBody>
      </p:sp>
    </p:spTree>
    <p:extLst>
      <p:ext uri="{BB962C8B-B14F-4D97-AF65-F5344CB8AC3E}">
        <p14:creationId xmlns:p14="http://schemas.microsoft.com/office/powerpoint/2010/main" val="20998927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706">
          <p15:clr>
            <a:srgbClr val="FBAE40"/>
          </p15:clr>
        </p15:guide>
        <p15:guide id="4" orient="horz" pos="1253">
          <p15:clr>
            <a:srgbClr val="FBAE40"/>
          </p15:clr>
        </p15:guide>
        <p15:guide id="5" orient="horz" pos="346">
          <p15:clr>
            <a:srgbClr val="FBAE40"/>
          </p15:clr>
        </p15:guide>
        <p15:guide id="6" orient="horz" pos="3067">
          <p15:clr>
            <a:srgbClr val="FBAE40"/>
          </p15:clr>
        </p15:guide>
        <p15:guide id="7" orient="horz" pos="3974">
          <p15:clr>
            <a:srgbClr val="FBAE40"/>
          </p15:clr>
        </p15:guide>
        <p15:guide id="8" pos="1572">
          <p15:clr>
            <a:srgbClr val="FBAE40"/>
          </p15:clr>
        </p15:guide>
        <p15:guide id="9" pos="438">
          <p15:clr>
            <a:srgbClr val="FBAE40"/>
          </p15:clr>
        </p15:guide>
        <p15:guide id="10" pos="4974">
          <p15:clr>
            <a:srgbClr val="FBAE40"/>
          </p15:clr>
        </p15:guide>
        <p15:guide id="11" pos="6108">
          <p15:clr>
            <a:srgbClr val="FBAE40"/>
          </p15:clr>
        </p15:guide>
        <p15:guide id="1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pitolo + Immag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5E2D86A4-5BF1-3A44-BB37-10CF87AF43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5325" y="549275"/>
            <a:ext cx="4532809" cy="575945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4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it-IT" dirty="0"/>
              <a:t>Inserisci breve testo 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BC18879E-CC89-6A40-8F50-A25D67454E99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Segnaposto testo 8">
            <a:extLst>
              <a:ext uri="{FF2B5EF4-FFF2-40B4-BE49-F238E27FC236}">
                <a16:creationId xmlns:a16="http://schemas.microsoft.com/office/drawing/2014/main" id="{04E99D45-D077-B040-92B8-78EA3319DE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56675" y="549275"/>
            <a:ext cx="5040000" cy="5759449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buNone/>
              <a:defRPr sz="2400"/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breve descrizione</a:t>
            </a:r>
          </a:p>
        </p:txBody>
      </p:sp>
    </p:spTree>
    <p:extLst>
      <p:ext uri="{BB962C8B-B14F-4D97-AF65-F5344CB8AC3E}">
        <p14:creationId xmlns:p14="http://schemas.microsoft.com/office/powerpoint/2010/main" val="35007679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706">
          <p15:clr>
            <a:srgbClr val="FBAE40"/>
          </p15:clr>
        </p15:guide>
        <p15:guide id="4" orient="horz" pos="1253">
          <p15:clr>
            <a:srgbClr val="FBAE40"/>
          </p15:clr>
        </p15:guide>
        <p15:guide id="5" orient="horz" pos="346">
          <p15:clr>
            <a:srgbClr val="FBAE40"/>
          </p15:clr>
        </p15:guide>
        <p15:guide id="6" orient="horz" pos="3067">
          <p15:clr>
            <a:srgbClr val="FBAE40"/>
          </p15:clr>
        </p15:guide>
        <p15:guide id="7" orient="horz" pos="3974">
          <p15:clr>
            <a:srgbClr val="FBAE40"/>
          </p15:clr>
        </p15:guide>
        <p15:guide id="8" pos="1572">
          <p15:clr>
            <a:srgbClr val="FBAE40"/>
          </p15:clr>
        </p15:guide>
        <p15:guide id="9" pos="438">
          <p15:clr>
            <a:srgbClr val="FBAE40"/>
          </p15:clr>
        </p15:guide>
        <p15:guide id="10" pos="4974">
          <p15:clr>
            <a:srgbClr val="FBAE40"/>
          </p15:clr>
        </p15:guide>
        <p15:guide id="11" pos="6108">
          <p15:clr>
            <a:srgbClr val="FBAE40"/>
          </p15:clr>
        </p15:guide>
        <p15:guide id="12" pos="724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tto chiave 0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549275"/>
            <a:ext cx="10801350" cy="5759450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000" b="1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err="1"/>
              <a:t>Inserisci</a:t>
            </a:r>
            <a:r>
              <a:rPr lang="en-US" dirty="0"/>
              <a:t> breve </a:t>
            </a:r>
            <a:r>
              <a:rPr lang="en-US" dirty="0" err="1"/>
              <a:t>testo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4528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706">
          <p15:clr>
            <a:srgbClr val="FBAE40"/>
          </p15:clr>
        </p15:guide>
        <p15:guide id="4" orient="horz" pos="1253">
          <p15:clr>
            <a:srgbClr val="FBAE40"/>
          </p15:clr>
        </p15:guide>
        <p15:guide id="5" orient="horz" pos="346">
          <p15:clr>
            <a:srgbClr val="FBAE40"/>
          </p15:clr>
        </p15:guide>
        <p15:guide id="6" orient="horz" pos="3067">
          <p15:clr>
            <a:srgbClr val="FBAE40"/>
          </p15:clr>
        </p15:guide>
        <p15:guide id="7" orient="horz" pos="3974">
          <p15:clr>
            <a:srgbClr val="FBAE40"/>
          </p15:clr>
        </p15:guide>
        <p15:guide id="8" pos="1572">
          <p15:clr>
            <a:srgbClr val="FBAE40"/>
          </p15:clr>
        </p15:guide>
        <p15:guide id="9" pos="438">
          <p15:clr>
            <a:srgbClr val="FBAE40"/>
          </p15:clr>
        </p15:guide>
        <p15:guide id="10" pos="4974">
          <p15:clr>
            <a:srgbClr val="FBAE40"/>
          </p15:clr>
        </p15:guide>
        <p15:guide id="11" pos="6108">
          <p15:clr>
            <a:srgbClr val="FBAE40"/>
          </p15:clr>
        </p15:guide>
        <p15:guide id="1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tto chiave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549275"/>
            <a:ext cx="10801350" cy="5759450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000" b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err="1"/>
              <a:t>Inserisci</a:t>
            </a:r>
            <a:r>
              <a:rPr lang="en-US" dirty="0"/>
              <a:t> breve </a:t>
            </a:r>
            <a:r>
              <a:rPr lang="en-US" dirty="0" err="1"/>
              <a:t>testo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7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706">
          <p15:clr>
            <a:srgbClr val="FBAE40"/>
          </p15:clr>
        </p15:guide>
        <p15:guide id="4" orient="horz" pos="1253">
          <p15:clr>
            <a:srgbClr val="FBAE40"/>
          </p15:clr>
        </p15:guide>
        <p15:guide id="5" orient="horz" pos="346">
          <p15:clr>
            <a:srgbClr val="FBAE40"/>
          </p15:clr>
        </p15:guide>
        <p15:guide id="6" orient="horz" pos="3067">
          <p15:clr>
            <a:srgbClr val="FBAE40"/>
          </p15:clr>
        </p15:guide>
        <p15:guide id="7" orient="horz" pos="3974">
          <p15:clr>
            <a:srgbClr val="FBAE40"/>
          </p15:clr>
        </p15:guide>
        <p15:guide id="8" pos="1572">
          <p15:clr>
            <a:srgbClr val="FBAE40"/>
          </p15:clr>
        </p15:guide>
        <p15:guide id="9" pos="438">
          <p15:clr>
            <a:srgbClr val="FBAE40"/>
          </p15:clr>
        </p15:guide>
        <p15:guide id="10" pos="4974">
          <p15:clr>
            <a:srgbClr val="FBAE40"/>
          </p15:clr>
        </p15:guide>
        <p15:guide id="11" pos="6108">
          <p15:clr>
            <a:srgbClr val="FBAE40"/>
          </p15:clr>
        </p15:guide>
        <p15:guide id="12" pos="724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+ 1 Immag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515A1D15-B1C4-2B4F-BD26-68B1FC9FE2E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5324" y="549275"/>
            <a:ext cx="9001125" cy="143986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titoletto</a:t>
            </a:r>
          </a:p>
        </p:txBody>
      </p:sp>
      <p:sp>
        <p:nvSpPr>
          <p:cNvPr id="8" name="Segnaposto testo 8">
            <a:extLst>
              <a:ext uri="{FF2B5EF4-FFF2-40B4-BE49-F238E27FC236}">
                <a16:creationId xmlns:a16="http://schemas.microsoft.com/office/drawing/2014/main" id="{D985BAA5-60B9-1D41-916F-E730DFDCCC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5324" y="1989138"/>
            <a:ext cx="9001125" cy="4319587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buNone/>
              <a:defRPr sz="2400"/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breve descrizione</a:t>
            </a:r>
          </a:p>
        </p:txBody>
      </p:sp>
    </p:spTree>
    <p:extLst>
      <p:ext uri="{BB962C8B-B14F-4D97-AF65-F5344CB8AC3E}">
        <p14:creationId xmlns:p14="http://schemas.microsoft.com/office/powerpoint/2010/main" val="1110086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706">
          <p15:clr>
            <a:srgbClr val="FBAE40"/>
          </p15:clr>
        </p15:guide>
        <p15:guide id="4" orient="horz" pos="1253">
          <p15:clr>
            <a:srgbClr val="FBAE40"/>
          </p15:clr>
        </p15:guide>
        <p15:guide id="5" orient="horz" pos="346">
          <p15:clr>
            <a:srgbClr val="FBAE40"/>
          </p15:clr>
        </p15:guide>
        <p15:guide id="6" orient="horz" pos="3067">
          <p15:clr>
            <a:srgbClr val="FBAE40"/>
          </p15:clr>
        </p15:guide>
        <p15:guide id="7" orient="horz" pos="3974">
          <p15:clr>
            <a:srgbClr val="FBAE40"/>
          </p15:clr>
        </p15:guide>
        <p15:guide id="8" pos="1572">
          <p15:clr>
            <a:srgbClr val="FBAE40"/>
          </p15:clr>
        </p15:guide>
        <p15:guide id="9" pos="438">
          <p15:clr>
            <a:srgbClr val="FBAE40"/>
          </p15:clr>
        </p15:guide>
        <p15:guide id="10" pos="4974">
          <p15:clr>
            <a:srgbClr val="FBAE40"/>
          </p15:clr>
        </p15:guide>
        <p15:guide id="11" pos="6108">
          <p15:clr>
            <a:srgbClr val="FBAE40"/>
          </p15:clr>
        </p15:guide>
        <p15:guide id="12" pos="724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515A1D15-B1C4-2B4F-BD26-68B1FC9FE2E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5325" y="549275"/>
            <a:ext cx="5040000" cy="143986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titoletto</a:t>
            </a:r>
          </a:p>
        </p:txBody>
      </p:sp>
      <p:sp>
        <p:nvSpPr>
          <p:cNvPr id="8" name="Segnaposto testo 8">
            <a:extLst>
              <a:ext uri="{FF2B5EF4-FFF2-40B4-BE49-F238E27FC236}">
                <a16:creationId xmlns:a16="http://schemas.microsoft.com/office/drawing/2014/main" id="{D985BAA5-60B9-1D41-916F-E730DFDCCC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56675" y="549276"/>
            <a:ext cx="5040000" cy="1439862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/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breve descrizione</a:t>
            </a:r>
          </a:p>
        </p:txBody>
      </p:sp>
      <p:sp>
        <p:nvSpPr>
          <p:cNvPr id="10" name="Segnaposto tabella 15">
            <a:extLst>
              <a:ext uri="{FF2B5EF4-FFF2-40B4-BE49-F238E27FC236}">
                <a16:creationId xmlns:a16="http://schemas.microsoft.com/office/drawing/2014/main" id="{3B2B8D74-F879-164C-BA5F-10F71E457C52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695325" y="1989138"/>
            <a:ext cx="10801350" cy="431958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Clicca sull’icona per inserire una tabella</a:t>
            </a:r>
          </a:p>
        </p:txBody>
      </p:sp>
    </p:spTree>
    <p:extLst>
      <p:ext uri="{BB962C8B-B14F-4D97-AF65-F5344CB8AC3E}">
        <p14:creationId xmlns:p14="http://schemas.microsoft.com/office/powerpoint/2010/main" val="2453664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706">
          <p15:clr>
            <a:srgbClr val="FBAE40"/>
          </p15:clr>
        </p15:guide>
        <p15:guide id="4" orient="horz" pos="1253">
          <p15:clr>
            <a:srgbClr val="FBAE40"/>
          </p15:clr>
        </p15:guide>
        <p15:guide id="5" orient="horz" pos="346">
          <p15:clr>
            <a:srgbClr val="FBAE40"/>
          </p15:clr>
        </p15:guide>
        <p15:guide id="6" orient="horz" pos="3067">
          <p15:clr>
            <a:srgbClr val="FBAE40"/>
          </p15:clr>
        </p15:guide>
        <p15:guide id="7" orient="horz" pos="3974">
          <p15:clr>
            <a:srgbClr val="FBAE40"/>
          </p15:clr>
        </p15:guide>
        <p15:guide id="8" pos="1572">
          <p15:clr>
            <a:srgbClr val="FBAE40"/>
          </p15:clr>
        </p15:guide>
        <p15:guide id="9" pos="438">
          <p15:clr>
            <a:srgbClr val="FBAE40"/>
          </p15:clr>
        </p15:guide>
        <p15:guide id="10" pos="4974">
          <p15:clr>
            <a:srgbClr val="FBAE40"/>
          </p15:clr>
        </p15:guide>
        <p15:guide id="11" pos="6108">
          <p15:clr>
            <a:srgbClr val="FBAE40"/>
          </p15:clr>
        </p15:guide>
        <p15:guide id="12" pos="724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riangolo rettangolo 8">
            <a:extLst>
              <a:ext uri="{FF2B5EF4-FFF2-40B4-BE49-F238E27FC236}">
                <a16:creationId xmlns:a16="http://schemas.microsoft.com/office/drawing/2014/main" id="{D5D28D7F-70AE-1148-95F6-20C5F516540C}"/>
              </a:ext>
            </a:extLst>
          </p:cNvPr>
          <p:cNvSpPr/>
          <p:nvPr userDrawn="1"/>
        </p:nvSpPr>
        <p:spPr>
          <a:xfrm>
            <a:off x="0" y="6020382"/>
            <a:ext cx="841108" cy="84110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Google Shape;65;p13">
            <a:extLst>
              <a:ext uri="{FF2B5EF4-FFF2-40B4-BE49-F238E27FC236}">
                <a16:creationId xmlns:a16="http://schemas.microsoft.com/office/drawing/2014/main" id="{04C6F296-FB3A-8746-AAFF-EE9019DD4171}"/>
              </a:ext>
            </a:extLst>
          </p:cNvPr>
          <p:cNvPicPr preferRelativeResize="0"/>
          <p:nvPr userDrawn="1"/>
        </p:nvPicPr>
        <p:blipFill rotWithShape="1">
          <a:blip r:embed="rId17">
            <a:alphaModFix/>
          </a:blip>
          <a:srcRect/>
          <a:stretch/>
        </p:blipFill>
        <p:spPr>
          <a:xfrm>
            <a:off x="123226" y="6499367"/>
            <a:ext cx="325217" cy="23831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0F70B74-A409-F543-B416-278259173CB3}"/>
              </a:ext>
            </a:extLst>
          </p:cNvPr>
          <p:cNvSpPr txBox="1"/>
          <p:nvPr userDrawn="1"/>
        </p:nvSpPr>
        <p:spPr>
          <a:xfrm>
            <a:off x="10649666" y="63045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it-IT" dirty="0"/>
          </a:p>
        </p:txBody>
      </p:sp>
      <p:sp>
        <p:nvSpPr>
          <p:cNvPr id="17" name="Segnaposto testo 4">
            <a:extLst>
              <a:ext uri="{FF2B5EF4-FFF2-40B4-BE49-F238E27FC236}">
                <a16:creationId xmlns:a16="http://schemas.microsoft.com/office/drawing/2014/main" id="{5CC76654-CC16-0048-B9B9-8E034D04E129}"/>
              </a:ext>
            </a:extLst>
          </p:cNvPr>
          <p:cNvSpPr txBox="1">
            <a:spLocks/>
          </p:cNvSpPr>
          <p:nvPr userDrawn="1"/>
        </p:nvSpPr>
        <p:spPr>
          <a:xfrm>
            <a:off x="695324" y="6308725"/>
            <a:ext cx="10696861" cy="5492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63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7" r:id="rId2"/>
    <p:sldLayoutId id="2147483695" r:id="rId3"/>
    <p:sldLayoutId id="2147483673" r:id="rId4"/>
    <p:sldLayoutId id="2147483699" r:id="rId5"/>
    <p:sldLayoutId id="2147483690" r:id="rId6"/>
    <p:sldLayoutId id="2147483692" r:id="rId7"/>
    <p:sldLayoutId id="2147483677" r:id="rId8"/>
    <p:sldLayoutId id="2147483676" r:id="rId9"/>
    <p:sldLayoutId id="2147483700" r:id="rId10"/>
    <p:sldLayoutId id="2147483694" r:id="rId11"/>
    <p:sldLayoutId id="2147483675" r:id="rId12"/>
    <p:sldLayoutId id="2147483691" r:id="rId13"/>
    <p:sldLayoutId id="2147483701" r:id="rId14"/>
    <p:sldLayoutId id="2147483693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6C74AA72-FF13-4BAC-8ADF-B3FA134937C9}"/>
              </a:ext>
            </a:extLst>
          </p:cNvPr>
          <p:cNvSpPr/>
          <p:nvPr/>
        </p:nvSpPr>
        <p:spPr>
          <a:xfrm>
            <a:off x="209863" y="2754443"/>
            <a:ext cx="1499016" cy="1349115"/>
          </a:xfrm>
          <a:prstGeom prst="roundRect">
            <a:avLst/>
          </a:prstGeom>
          <a:noFill/>
          <a:ln w="28575">
            <a:solidFill>
              <a:srgbClr val="F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60000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FORME </a:t>
            </a:r>
          </a:p>
          <a:p>
            <a:pPr algn="ctr"/>
            <a:r>
              <a:rPr lang="it-IT" dirty="0">
                <a:solidFill>
                  <a:srgbClr val="F60000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E </a:t>
            </a:r>
          </a:p>
          <a:p>
            <a:pPr algn="ctr"/>
            <a:r>
              <a:rPr lang="it-IT" dirty="0">
                <a:solidFill>
                  <a:srgbClr val="F60000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GENERI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6C6F17BB-2B1C-4207-B74B-89D2FFD8E080}"/>
              </a:ext>
            </a:extLst>
          </p:cNvPr>
          <p:cNvSpPr/>
          <p:nvPr/>
        </p:nvSpPr>
        <p:spPr>
          <a:xfrm>
            <a:off x="2685734" y="1106774"/>
            <a:ext cx="2395929" cy="108054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rgbClr val="F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ea typeface="Source Sans Pro Black" panose="020B0803030403020204" pitchFamily="34" charset="0"/>
              </a:rPr>
              <a:t>Opera</a:t>
            </a:r>
          </a:p>
          <a:p>
            <a:pPr algn="ctr"/>
            <a:r>
              <a:rPr lang="it-IT" b="1" dirty="0">
                <a:solidFill>
                  <a:schemeClr val="tx1"/>
                </a:solidFill>
                <a:ea typeface="Source Sans Pro Black" panose="020B0803030403020204" pitchFamily="34" charset="0"/>
              </a:rPr>
              <a:t>(Seicento)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16A9DC33-94BF-4E57-A33C-2EE09741AC4F}"/>
              </a:ext>
            </a:extLst>
          </p:cNvPr>
          <p:cNvSpPr/>
          <p:nvPr/>
        </p:nvSpPr>
        <p:spPr>
          <a:xfrm>
            <a:off x="2685734" y="4103557"/>
            <a:ext cx="2395929" cy="164766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rgbClr val="F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ea typeface="Source Sans Pro Black" panose="020B0803030403020204" pitchFamily="34" charset="0"/>
              </a:rPr>
              <a:t>Danza, teatro e musica sacra in Francia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4B00ECFF-B130-4E77-91FE-89D643284446}"/>
              </a:ext>
            </a:extLst>
          </p:cNvPr>
          <p:cNvSpPr/>
          <p:nvPr/>
        </p:nvSpPr>
        <p:spPr>
          <a:xfrm>
            <a:off x="5711250" y="823210"/>
            <a:ext cx="2395929" cy="1647669"/>
          </a:xfrm>
          <a:prstGeom prst="roundRect">
            <a:avLst/>
          </a:prstGeom>
          <a:noFill/>
          <a:ln w="28575">
            <a:solidFill>
              <a:srgbClr val="F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dirty="0">
                <a:solidFill>
                  <a:schemeClr val="tx1"/>
                </a:solidFill>
                <a:ea typeface="Source Sans Pro Black" panose="020B0803030403020204" pitchFamily="34" charset="0"/>
              </a:rPr>
              <a:t>Nasce nelle corti italiane e in seguito si diffonde tra un pubblico più vasto e numeroso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1C647FD5-71A1-4658-9FE4-4B10D9086F2E}"/>
              </a:ext>
            </a:extLst>
          </p:cNvPr>
          <p:cNvSpPr/>
          <p:nvPr/>
        </p:nvSpPr>
        <p:spPr>
          <a:xfrm>
            <a:off x="8736766" y="823210"/>
            <a:ext cx="2790669" cy="1647669"/>
          </a:xfrm>
          <a:prstGeom prst="roundRect">
            <a:avLst/>
          </a:prstGeom>
          <a:noFill/>
          <a:ln w="28575">
            <a:solidFill>
              <a:srgbClr val="F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ea typeface="Source Sans Pro Black" panose="020B0803030403020204" pitchFamily="34" charset="0"/>
              </a:rPr>
              <a:t>è divisa in scene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ea typeface="Source Sans Pro Black" panose="020B0803030403020204" pitchFamily="34" charset="0"/>
              </a:rPr>
              <a:t>comprende insieme musica, parole, recitazione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ea typeface="Source Sans Pro Black" panose="020B0803030403020204" pitchFamily="34" charset="0"/>
              </a:rPr>
              <a:t>alterna brani cantati e brani strumentali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921041C0-EE3A-49CB-AAB1-1F6AC655AF4E}"/>
              </a:ext>
            </a:extLst>
          </p:cNvPr>
          <p:cNvSpPr/>
          <p:nvPr/>
        </p:nvSpPr>
        <p:spPr>
          <a:xfrm>
            <a:off x="5711250" y="3514879"/>
            <a:ext cx="5816186" cy="1177355"/>
          </a:xfrm>
          <a:prstGeom prst="roundRect">
            <a:avLst/>
          </a:prstGeom>
          <a:noFill/>
          <a:ln w="28575">
            <a:solidFill>
              <a:srgbClr val="F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>
                <a:solidFill>
                  <a:schemeClr val="tx1"/>
                </a:solidFill>
                <a:ea typeface="Source Sans Pro Black" panose="020B0803030403020204" pitchFamily="34" charset="0"/>
              </a:rPr>
              <a:t>Danza e teatro: </a:t>
            </a:r>
            <a:r>
              <a:rPr lang="it-IT" sz="1600" dirty="0">
                <a:solidFill>
                  <a:schemeClr val="tx1"/>
                </a:solidFill>
                <a:ea typeface="Source Sans Pro Black" panose="020B0803030403020204" pitchFamily="34" charset="0"/>
              </a:rPr>
              <a:t>si sviluppa la commedia-balletto (spettacolo di argomento buffo con musica, parti recitate e danze)</a:t>
            </a:r>
            <a:endParaRPr lang="it-IT" sz="1600" b="1" dirty="0">
              <a:solidFill>
                <a:schemeClr val="tx1"/>
              </a:solidFill>
              <a:ea typeface="Source Sans Pro Black" panose="020B0803030403020204" pitchFamily="34" charset="0"/>
            </a:endParaRP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1A83F85A-B107-40C5-B172-DD048925E13E}"/>
              </a:ext>
            </a:extLst>
          </p:cNvPr>
          <p:cNvSpPr/>
          <p:nvPr/>
        </p:nvSpPr>
        <p:spPr>
          <a:xfrm>
            <a:off x="5711250" y="5303394"/>
            <a:ext cx="5711255" cy="1177355"/>
          </a:xfrm>
          <a:prstGeom prst="roundRect">
            <a:avLst/>
          </a:prstGeom>
          <a:noFill/>
          <a:ln w="28575">
            <a:solidFill>
              <a:srgbClr val="F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>
                <a:solidFill>
                  <a:schemeClr val="tx1"/>
                </a:solidFill>
                <a:ea typeface="Source Sans Pro Black" panose="020B0803030403020204" pitchFamily="34" charset="0"/>
              </a:rPr>
              <a:t>Musica sacra: </a:t>
            </a:r>
            <a:r>
              <a:rPr lang="it-IT" sz="1600" dirty="0">
                <a:solidFill>
                  <a:schemeClr val="tx1"/>
                </a:solidFill>
                <a:ea typeface="Source Sans Pro Black" panose="020B0803030403020204" pitchFamily="34" charset="0"/>
              </a:rPr>
              <a:t>le cerimonie religiose sono spettacoli che celebrano la grandezza del re e il suo legame con Dio</a:t>
            </a:r>
            <a:endParaRPr lang="it-IT" sz="1600" b="1" dirty="0">
              <a:solidFill>
                <a:schemeClr val="tx1"/>
              </a:solidFill>
              <a:ea typeface="Source Sans Pro Black" panose="020B0803030403020204" pitchFamily="34" charset="0"/>
            </a:endParaRPr>
          </a:p>
        </p:txBody>
      </p:sp>
      <p:cxnSp>
        <p:nvCxnSpPr>
          <p:cNvPr id="19" name="Connettore a gomito 18">
            <a:extLst>
              <a:ext uri="{FF2B5EF4-FFF2-40B4-BE49-F238E27FC236}">
                <a16:creationId xmlns:a16="http://schemas.microsoft.com/office/drawing/2014/main" id="{8A56E0D9-BE92-4B7A-967C-5E2695823FFB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268856" y="1337561"/>
            <a:ext cx="1107397" cy="1726364"/>
          </a:xfrm>
          <a:prstGeom prst="bentConnector2">
            <a:avLst/>
          </a:prstGeom>
          <a:ln w="28575">
            <a:solidFill>
              <a:srgbClr val="F60000"/>
            </a:solidFill>
            <a:tailEnd type="arrow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113334BB-ECBA-4002-B7D7-2389A9DA0CC8}"/>
              </a:ext>
            </a:extLst>
          </p:cNvPr>
          <p:cNvCxnSpPr>
            <a:stCxn id="9" idx="3"/>
            <a:endCxn id="13" idx="1"/>
          </p:cNvCxnSpPr>
          <p:nvPr/>
        </p:nvCxnSpPr>
        <p:spPr>
          <a:xfrm>
            <a:off x="5081663" y="1647045"/>
            <a:ext cx="629587" cy="0"/>
          </a:xfrm>
          <a:prstGeom prst="straightConnector1">
            <a:avLst/>
          </a:prstGeom>
          <a:ln w="28575">
            <a:solidFill>
              <a:srgbClr val="F60000"/>
            </a:solidFill>
            <a:tailEnd type="arrow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C4040FE3-B453-46AD-9D89-C3950F7ACE3A}"/>
              </a:ext>
            </a:extLst>
          </p:cNvPr>
          <p:cNvCxnSpPr>
            <a:stCxn id="13" idx="3"/>
            <a:endCxn id="14" idx="1"/>
          </p:cNvCxnSpPr>
          <p:nvPr/>
        </p:nvCxnSpPr>
        <p:spPr>
          <a:xfrm>
            <a:off x="8107179" y="1647045"/>
            <a:ext cx="629587" cy="0"/>
          </a:xfrm>
          <a:prstGeom prst="straightConnector1">
            <a:avLst/>
          </a:prstGeom>
          <a:ln w="28575">
            <a:solidFill>
              <a:srgbClr val="F60000"/>
            </a:solidFill>
            <a:tailEnd type="arrow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nettore a gomito 24">
            <a:extLst>
              <a:ext uri="{FF2B5EF4-FFF2-40B4-BE49-F238E27FC236}">
                <a16:creationId xmlns:a16="http://schemas.microsoft.com/office/drawing/2014/main" id="{8463603D-B67B-477A-807A-0EF4E16632B7}"/>
              </a:ext>
            </a:extLst>
          </p:cNvPr>
          <p:cNvCxnSpPr>
            <a:stCxn id="8" idx="2"/>
            <a:endCxn id="10" idx="1"/>
          </p:cNvCxnSpPr>
          <p:nvPr/>
        </p:nvCxnSpPr>
        <p:spPr>
          <a:xfrm rot="16200000" flipH="1">
            <a:off x="1410635" y="3652293"/>
            <a:ext cx="823834" cy="1726363"/>
          </a:xfrm>
          <a:prstGeom prst="bentConnector2">
            <a:avLst/>
          </a:prstGeom>
          <a:ln w="28575">
            <a:solidFill>
              <a:srgbClr val="F60000"/>
            </a:solidFill>
            <a:tailEnd type="arrow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Connettore a gomito 26">
            <a:extLst>
              <a:ext uri="{FF2B5EF4-FFF2-40B4-BE49-F238E27FC236}">
                <a16:creationId xmlns:a16="http://schemas.microsoft.com/office/drawing/2014/main" id="{7C737A38-9B5C-4D2C-923F-D047094047C1}"/>
              </a:ext>
            </a:extLst>
          </p:cNvPr>
          <p:cNvCxnSpPr>
            <a:stCxn id="10" idx="3"/>
            <a:endCxn id="15" idx="1"/>
          </p:cNvCxnSpPr>
          <p:nvPr/>
        </p:nvCxnSpPr>
        <p:spPr>
          <a:xfrm flipV="1">
            <a:off x="5081663" y="4103557"/>
            <a:ext cx="629587" cy="823835"/>
          </a:xfrm>
          <a:prstGeom prst="bentConnector3">
            <a:avLst/>
          </a:prstGeom>
          <a:ln w="28575">
            <a:solidFill>
              <a:srgbClr val="F60000"/>
            </a:solidFill>
            <a:tailEnd type="arrow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Connettore a gomito 28">
            <a:extLst>
              <a:ext uri="{FF2B5EF4-FFF2-40B4-BE49-F238E27FC236}">
                <a16:creationId xmlns:a16="http://schemas.microsoft.com/office/drawing/2014/main" id="{0782D246-BA1E-442D-AF32-42595E979EA7}"/>
              </a:ext>
            </a:extLst>
          </p:cNvPr>
          <p:cNvCxnSpPr>
            <a:stCxn id="10" idx="3"/>
            <a:endCxn id="16" idx="1"/>
          </p:cNvCxnSpPr>
          <p:nvPr/>
        </p:nvCxnSpPr>
        <p:spPr>
          <a:xfrm>
            <a:off x="5081663" y="4927392"/>
            <a:ext cx="629587" cy="964680"/>
          </a:xfrm>
          <a:prstGeom prst="bentConnector3">
            <a:avLst/>
          </a:prstGeom>
          <a:ln w="28575">
            <a:solidFill>
              <a:srgbClr val="F60000"/>
            </a:solidFill>
            <a:tailEnd type="arrow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63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6C74AA72-FF13-4BAC-8ADF-B3FA134937C9}"/>
              </a:ext>
            </a:extLst>
          </p:cNvPr>
          <p:cNvSpPr/>
          <p:nvPr/>
        </p:nvSpPr>
        <p:spPr>
          <a:xfrm>
            <a:off x="209863" y="2754443"/>
            <a:ext cx="1499016" cy="1349115"/>
          </a:xfrm>
          <a:prstGeom prst="roundRect">
            <a:avLst/>
          </a:prstGeom>
          <a:noFill/>
          <a:ln w="28575">
            <a:solidFill>
              <a:srgbClr val="F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60000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FORME </a:t>
            </a:r>
          </a:p>
          <a:p>
            <a:pPr algn="ctr"/>
            <a:r>
              <a:rPr lang="it-IT" dirty="0">
                <a:solidFill>
                  <a:srgbClr val="F60000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E </a:t>
            </a:r>
          </a:p>
          <a:p>
            <a:pPr algn="ctr"/>
            <a:r>
              <a:rPr lang="it-IT" dirty="0">
                <a:solidFill>
                  <a:srgbClr val="F60000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GENERI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6C6F17BB-2B1C-4207-B74B-89D2FFD8E080}"/>
              </a:ext>
            </a:extLst>
          </p:cNvPr>
          <p:cNvSpPr/>
          <p:nvPr/>
        </p:nvSpPr>
        <p:spPr>
          <a:xfrm>
            <a:off x="2204801" y="994123"/>
            <a:ext cx="2395929" cy="108054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rgbClr val="F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ea typeface="Source Sans Pro Black" panose="020B0803030403020204" pitchFamily="34" charset="0"/>
              </a:rPr>
              <a:t>Opera</a:t>
            </a:r>
          </a:p>
          <a:p>
            <a:pPr algn="ctr"/>
            <a:r>
              <a:rPr lang="it-IT" b="1" dirty="0">
                <a:solidFill>
                  <a:schemeClr val="tx1"/>
                </a:solidFill>
                <a:ea typeface="Source Sans Pro Black" panose="020B0803030403020204" pitchFamily="34" charset="0"/>
              </a:rPr>
              <a:t>(Settecento)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16A9DC33-94BF-4E57-A33C-2EE09741AC4F}"/>
              </a:ext>
            </a:extLst>
          </p:cNvPr>
          <p:cNvSpPr/>
          <p:nvPr/>
        </p:nvSpPr>
        <p:spPr>
          <a:xfrm>
            <a:off x="2204801" y="3067362"/>
            <a:ext cx="2395929" cy="72327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rgbClr val="F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ea typeface="Source Sans Pro Black" panose="020B0803030403020204" pitchFamily="34" charset="0"/>
              </a:rPr>
              <a:t>Musica strumentale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1A83F85A-B107-40C5-B172-DD048925E13E}"/>
              </a:ext>
            </a:extLst>
          </p:cNvPr>
          <p:cNvSpPr/>
          <p:nvPr/>
        </p:nvSpPr>
        <p:spPr>
          <a:xfrm>
            <a:off x="5096652" y="3067362"/>
            <a:ext cx="6430782" cy="723276"/>
          </a:xfrm>
          <a:prstGeom prst="roundRect">
            <a:avLst/>
          </a:prstGeom>
          <a:noFill/>
          <a:ln w="28575">
            <a:solidFill>
              <a:srgbClr val="F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dirty="0">
                <a:solidFill>
                  <a:schemeClr val="tx1"/>
                </a:solidFill>
                <a:ea typeface="Source Sans Pro Black" panose="020B0803030403020204" pitchFamily="34" charset="0"/>
              </a:rPr>
              <a:t>Assume forme complesse e usa l’ornamentazione (abbellimenti)</a:t>
            </a:r>
          </a:p>
        </p:txBody>
      </p:sp>
      <p:cxnSp>
        <p:nvCxnSpPr>
          <p:cNvPr id="19" name="Connettore a gomito 18">
            <a:extLst>
              <a:ext uri="{FF2B5EF4-FFF2-40B4-BE49-F238E27FC236}">
                <a16:creationId xmlns:a16="http://schemas.microsoft.com/office/drawing/2014/main" id="{8A56E0D9-BE92-4B7A-967C-5E2695823FFB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972063" y="1521704"/>
            <a:ext cx="1220049" cy="1245430"/>
          </a:xfrm>
          <a:prstGeom prst="bentConnector2">
            <a:avLst/>
          </a:prstGeom>
          <a:ln w="28575">
            <a:solidFill>
              <a:srgbClr val="F60000"/>
            </a:solidFill>
            <a:tailEnd type="arrow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nettore a gomito 24">
            <a:extLst>
              <a:ext uri="{FF2B5EF4-FFF2-40B4-BE49-F238E27FC236}">
                <a16:creationId xmlns:a16="http://schemas.microsoft.com/office/drawing/2014/main" id="{8463603D-B67B-477A-807A-0EF4E16632B7}"/>
              </a:ext>
            </a:extLst>
          </p:cNvPr>
          <p:cNvCxnSpPr>
            <a:cxnSpLocks/>
            <a:stCxn id="8" idx="2"/>
            <a:endCxn id="28" idx="1"/>
          </p:cNvCxnSpPr>
          <p:nvPr/>
        </p:nvCxnSpPr>
        <p:spPr>
          <a:xfrm rot="16200000" flipH="1">
            <a:off x="1312030" y="3750898"/>
            <a:ext cx="540110" cy="1245429"/>
          </a:xfrm>
          <a:prstGeom prst="bentConnector2">
            <a:avLst/>
          </a:prstGeom>
          <a:ln w="28575">
            <a:solidFill>
              <a:srgbClr val="F60000"/>
            </a:solidFill>
            <a:tailEnd type="arrow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4B3E5714-E16E-4B6B-93C2-F4A016665A0F}"/>
              </a:ext>
            </a:extLst>
          </p:cNvPr>
          <p:cNvSpPr/>
          <p:nvPr/>
        </p:nvSpPr>
        <p:spPr>
          <a:xfrm>
            <a:off x="5096653" y="306043"/>
            <a:ext cx="6430782" cy="1080542"/>
          </a:xfrm>
          <a:prstGeom prst="roundRect">
            <a:avLst/>
          </a:prstGeom>
          <a:noFill/>
          <a:ln w="28575">
            <a:solidFill>
              <a:srgbClr val="F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>
                <a:solidFill>
                  <a:schemeClr val="tx1"/>
                </a:solidFill>
                <a:ea typeface="Source Sans Pro Black" panose="020B0803030403020204" pitchFamily="34" charset="0"/>
              </a:rPr>
              <a:t>Opera seria:</a:t>
            </a:r>
            <a:endParaRPr lang="it-IT" sz="1600" dirty="0">
              <a:solidFill>
                <a:schemeClr val="tx1"/>
              </a:solidFill>
              <a:ea typeface="Source Sans Pro Black" panose="020B08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ea typeface="Source Sans Pro Black" panose="020B0803030403020204" pitchFamily="34" charset="0"/>
              </a:rPr>
              <a:t>storie drammatiche a lieto fine: riprendono i miti o la storia antica o i poemi cavallereschi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ea typeface="Source Sans Pro Black" panose="020B0803030403020204" pitchFamily="34" charset="0"/>
              </a:rPr>
              <a:t>costumi e scenografie sono ricercati</a:t>
            </a:r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09FA5EDB-B285-4947-B5D0-B65C40107ABE}"/>
              </a:ext>
            </a:extLst>
          </p:cNvPr>
          <p:cNvSpPr/>
          <p:nvPr/>
        </p:nvSpPr>
        <p:spPr>
          <a:xfrm>
            <a:off x="5096653" y="1543757"/>
            <a:ext cx="6430782" cy="1349115"/>
          </a:xfrm>
          <a:prstGeom prst="roundRect">
            <a:avLst/>
          </a:prstGeom>
          <a:noFill/>
          <a:ln w="28575">
            <a:solidFill>
              <a:srgbClr val="F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solidFill>
                  <a:schemeClr val="tx1"/>
                </a:solidFill>
                <a:ea typeface="Source Sans Pro Black" panose="020B0803030403020204" pitchFamily="34" charset="0"/>
              </a:rPr>
              <a:t>Opera buffa:</a:t>
            </a:r>
            <a:endParaRPr lang="it-IT" sz="1400" dirty="0">
              <a:solidFill>
                <a:schemeClr val="tx1"/>
              </a:solidFill>
              <a:ea typeface="Source Sans Pro Black" panose="020B08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ea typeface="Source Sans Pro Black" panose="020B0803030403020204" pitchFamily="34" charset="0"/>
              </a:rPr>
              <a:t>racconta episodi di vita quotidiana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ea typeface="Source Sans Pro Black" panose="020B0803030403020204" pitchFamily="34" charset="0"/>
              </a:rPr>
              <a:t>i protagonisti sono borghesi e contadini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ea typeface="Source Sans Pro Black" panose="020B0803030403020204" pitchFamily="34" charset="0"/>
              </a:rPr>
              <a:t>costumi e scenografie sono meno ricchi rispetto all’opera seria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ea typeface="Source Sans Pro Black" panose="020B0803030403020204" pitchFamily="34" charset="0"/>
              </a:rPr>
              <a:t>può avere la funzione di intermezzo tra gli atti dell’opera seria</a:t>
            </a:r>
          </a:p>
        </p:txBody>
      </p:sp>
      <p:sp>
        <p:nvSpPr>
          <p:cNvPr id="28" name="Rettangolo con angoli arrotondati 27">
            <a:extLst>
              <a:ext uri="{FF2B5EF4-FFF2-40B4-BE49-F238E27FC236}">
                <a16:creationId xmlns:a16="http://schemas.microsoft.com/office/drawing/2014/main" id="{11E80A12-A163-42AC-BC27-4852011053DC}"/>
              </a:ext>
            </a:extLst>
          </p:cNvPr>
          <p:cNvSpPr/>
          <p:nvPr/>
        </p:nvSpPr>
        <p:spPr>
          <a:xfrm>
            <a:off x="2204800" y="4282030"/>
            <a:ext cx="2395929" cy="72327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rgbClr val="F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ea typeface="Source Sans Pro Black" panose="020B0803030403020204" pitchFamily="34" charset="0"/>
              </a:rPr>
              <a:t>Musica </a:t>
            </a:r>
          </a:p>
          <a:p>
            <a:pPr algn="ctr"/>
            <a:r>
              <a:rPr lang="it-IT" b="1" dirty="0">
                <a:solidFill>
                  <a:schemeClr val="tx1"/>
                </a:solidFill>
                <a:ea typeface="Source Sans Pro Black" panose="020B0803030403020204" pitchFamily="34" charset="0"/>
              </a:rPr>
              <a:t>sacra</a:t>
            </a:r>
          </a:p>
        </p:txBody>
      </p:sp>
      <p:sp>
        <p:nvSpPr>
          <p:cNvPr id="33" name="Rettangolo con angoli arrotondati 32">
            <a:extLst>
              <a:ext uri="{FF2B5EF4-FFF2-40B4-BE49-F238E27FC236}">
                <a16:creationId xmlns:a16="http://schemas.microsoft.com/office/drawing/2014/main" id="{93555536-8409-43B7-A5DF-8B42A6E50D7C}"/>
              </a:ext>
            </a:extLst>
          </p:cNvPr>
          <p:cNvSpPr/>
          <p:nvPr/>
        </p:nvSpPr>
        <p:spPr>
          <a:xfrm>
            <a:off x="5096652" y="4401836"/>
            <a:ext cx="6430782" cy="483664"/>
          </a:xfrm>
          <a:prstGeom prst="roundRect">
            <a:avLst/>
          </a:prstGeom>
          <a:noFill/>
          <a:ln w="28575">
            <a:solidFill>
              <a:srgbClr val="F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dirty="0">
                <a:solidFill>
                  <a:schemeClr val="tx1"/>
                </a:solidFill>
                <a:ea typeface="Source Sans Pro Black" panose="020B0803030403020204" pitchFamily="34" charset="0"/>
              </a:rPr>
              <a:t>Sviluppa una maggiore varietà di forme</a:t>
            </a:r>
          </a:p>
        </p:txBody>
      </p:sp>
      <p:sp>
        <p:nvSpPr>
          <p:cNvPr id="34" name="Rettangolo con angoli arrotondati 33">
            <a:extLst>
              <a:ext uri="{FF2B5EF4-FFF2-40B4-BE49-F238E27FC236}">
                <a16:creationId xmlns:a16="http://schemas.microsoft.com/office/drawing/2014/main" id="{47C7B3F7-2A36-4518-8061-3D08848DA033}"/>
              </a:ext>
            </a:extLst>
          </p:cNvPr>
          <p:cNvSpPr/>
          <p:nvPr/>
        </p:nvSpPr>
        <p:spPr>
          <a:xfrm>
            <a:off x="5096652" y="5122162"/>
            <a:ext cx="6430782" cy="1429795"/>
          </a:xfrm>
          <a:prstGeom prst="roundRect">
            <a:avLst/>
          </a:prstGeom>
          <a:noFill/>
          <a:ln w="28575">
            <a:solidFill>
              <a:srgbClr val="F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solidFill>
                  <a:schemeClr val="tx1"/>
                </a:solidFill>
                <a:ea typeface="Source Sans Pro Black" panose="020B0803030403020204" pitchFamily="34" charset="0"/>
              </a:rPr>
              <a:t>Oratorio:</a:t>
            </a:r>
            <a:r>
              <a:rPr lang="it-IT" sz="1400" dirty="0">
                <a:solidFill>
                  <a:schemeClr val="tx1"/>
                </a:solidFill>
                <a:ea typeface="Source Sans Pro Black" panose="020B0803030403020204" pitchFamily="34" charset="0"/>
              </a:rPr>
              <a:t> simile all’opera, ma tratta temi religiosi e senza ballo e costumi</a:t>
            </a:r>
          </a:p>
          <a:p>
            <a:r>
              <a:rPr lang="it-IT" sz="1400" b="1" dirty="0">
                <a:solidFill>
                  <a:schemeClr val="tx1"/>
                </a:solidFill>
                <a:ea typeface="Source Sans Pro Black" panose="020B0803030403020204" pitchFamily="34" charset="0"/>
              </a:rPr>
              <a:t>Passione</a:t>
            </a:r>
            <a:r>
              <a:rPr lang="it-IT" sz="1400" dirty="0">
                <a:solidFill>
                  <a:schemeClr val="tx1"/>
                </a:solidFill>
                <a:ea typeface="Source Sans Pro Black" panose="020B0803030403020204" pitchFamily="34" charset="0"/>
              </a:rPr>
              <a:t>: narra la vita di Cristo con brani cantati e suonati</a:t>
            </a:r>
          </a:p>
          <a:p>
            <a:r>
              <a:rPr lang="it-IT" sz="1400" b="1" dirty="0">
                <a:solidFill>
                  <a:schemeClr val="tx1"/>
                </a:solidFill>
                <a:ea typeface="Source Sans Pro Black" panose="020B0803030403020204" pitchFamily="34" charset="0"/>
              </a:rPr>
              <a:t>Cantata </a:t>
            </a:r>
            <a:r>
              <a:rPr lang="it-IT" sz="1400" dirty="0">
                <a:solidFill>
                  <a:schemeClr val="tx1"/>
                </a:solidFill>
                <a:ea typeface="Source Sans Pro Black" panose="020B0803030403020204" pitchFamily="34" charset="0"/>
              </a:rPr>
              <a:t>(sacra): parti cantate e suonate, ma più breve dell’oratorio</a:t>
            </a:r>
            <a:endParaRPr lang="it-IT" sz="1400" b="1" dirty="0">
              <a:solidFill>
                <a:schemeClr val="tx1"/>
              </a:solidFill>
              <a:ea typeface="Source Sans Pro Black" panose="020B0803030403020204" pitchFamily="34" charset="0"/>
            </a:endParaRPr>
          </a:p>
        </p:txBody>
      </p:sp>
      <p:cxnSp>
        <p:nvCxnSpPr>
          <p:cNvPr id="51" name="Connettore 2 50">
            <a:extLst>
              <a:ext uri="{FF2B5EF4-FFF2-40B4-BE49-F238E27FC236}">
                <a16:creationId xmlns:a16="http://schemas.microsoft.com/office/drawing/2014/main" id="{F1673A00-6C6B-4765-A643-219449E87C8B}"/>
              </a:ext>
            </a:extLst>
          </p:cNvPr>
          <p:cNvCxnSpPr>
            <a:stCxn id="8" idx="3"/>
            <a:endCxn id="10" idx="1"/>
          </p:cNvCxnSpPr>
          <p:nvPr/>
        </p:nvCxnSpPr>
        <p:spPr>
          <a:xfrm flipV="1">
            <a:off x="1708879" y="3429000"/>
            <a:ext cx="495922" cy="1"/>
          </a:xfrm>
          <a:prstGeom prst="straightConnector1">
            <a:avLst/>
          </a:prstGeom>
          <a:ln w="28575">
            <a:solidFill>
              <a:srgbClr val="F60000"/>
            </a:solidFill>
            <a:tailEnd type="arrow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Connettore a gomito 52">
            <a:extLst>
              <a:ext uri="{FF2B5EF4-FFF2-40B4-BE49-F238E27FC236}">
                <a16:creationId xmlns:a16="http://schemas.microsoft.com/office/drawing/2014/main" id="{96A6208B-FF4D-459B-88CE-B19587181AE8}"/>
              </a:ext>
            </a:extLst>
          </p:cNvPr>
          <p:cNvCxnSpPr>
            <a:stCxn id="9" idx="3"/>
            <a:endCxn id="17" idx="1"/>
          </p:cNvCxnSpPr>
          <p:nvPr/>
        </p:nvCxnSpPr>
        <p:spPr>
          <a:xfrm flipV="1">
            <a:off x="4600730" y="846314"/>
            <a:ext cx="495923" cy="688080"/>
          </a:xfrm>
          <a:prstGeom prst="bentConnector3">
            <a:avLst/>
          </a:prstGeom>
          <a:ln w="28575">
            <a:solidFill>
              <a:srgbClr val="F60000"/>
            </a:solidFill>
            <a:tailEnd type="arrow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Connettore a gomito 54">
            <a:extLst>
              <a:ext uri="{FF2B5EF4-FFF2-40B4-BE49-F238E27FC236}">
                <a16:creationId xmlns:a16="http://schemas.microsoft.com/office/drawing/2014/main" id="{E846AEEB-8FDB-411C-97C1-65A4E92FC7DB}"/>
              </a:ext>
            </a:extLst>
          </p:cNvPr>
          <p:cNvCxnSpPr>
            <a:stCxn id="9" idx="3"/>
            <a:endCxn id="20" idx="1"/>
          </p:cNvCxnSpPr>
          <p:nvPr/>
        </p:nvCxnSpPr>
        <p:spPr>
          <a:xfrm>
            <a:off x="4600730" y="1534394"/>
            <a:ext cx="495923" cy="683921"/>
          </a:xfrm>
          <a:prstGeom prst="bentConnector3">
            <a:avLst/>
          </a:prstGeom>
          <a:ln w="28575">
            <a:solidFill>
              <a:srgbClr val="F60000"/>
            </a:solidFill>
            <a:tailEnd type="arrow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Connettore 2 56">
            <a:extLst>
              <a:ext uri="{FF2B5EF4-FFF2-40B4-BE49-F238E27FC236}">
                <a16:creationId xmlns:a16="http://schemas.microsoft.com/office/drawing/2014/main" id="{6D1D8678-9061-4062-B499-DDF8E3240F77}"/>
              </a:ext>
            </a:extLst>
          </p:cNvPr>
          <p:cNvCxnSpPr>
            <a:stCxn id="10" idx="3"/>
            <a:endCxn id="16" idx="1"/>
          </p:cNvCxnSpPr>
          <p:nvPr/>
        </p:nvCxnSpPr>
        <p:spPr>
          <a:xfrm>
            <a:off x="4600730" y="3429000"/>
            <a:ext cx="495922" cy="0"/>
          </a:xfrm>
          <a:prstGeom prst="straightConnector1">
            <a:avLst/>
          </a:prstGeom>
          <a:ln w="28575">
            <a:solidFill>
              <a:srgbClr val="F60000"/>
            </a:solidFill>
            <a:tailEnd type="arrow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Connettore 2 58">
            <a:extLst>
              <a:ext uri="{FF2B5EF4-FFF2-40B4-BE49-F238E27FC236}">
                <a16:creationId xmlns:a16="http://schemas.microsoft.com/office/drawing/2014/main" id="{695F9C05-C65B-44C3-8A90-EE1610494AAD}"/>
              </a:ext>
            </a:extLst>
          </p:cNvPr>
          <p:cNvCxnSpPr>
            <a:stCxn id="28" idx="3"/>
            <a:endCxn id="33" idx="1"/>
          </p:cNvCxnSpPr>
          <p:nvPr/>
        </p:nvCxnSpPr>
        <p:spPr>
          <a:xfrm>
            <a:off x="4600729" y="4643668"/>
            <a:ext cx="495923" cy="0"/>
          </a:xfrm>
          <a:prstGeom prst="straightConnector1">
            <a:avLst/>
          </a:prstGeom>
          <a:ln w="28575">
            <a:solidFill>
              <a:srgbClr val="F60000"/>
            </a:solidFill>
            <a:tailEnd type="arrow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Connettore 2 60">
            <a:extLst>
              <a:ext uri="{FF2B5EF4-FFF2-40B4-BE49-F238E27FC236}">
                <a16:creationId xmlns:a16="http://schemas.microsoft.com/office/drawing/2014/main" id="{59C2DAF9-E79B-4DB7-BC58-99524FAABDD3}"/>
              </a:ext>
            </a:extLst>
          </p:cNvPr>
          <p:cNvCxnSpPr>
            <a:stCxn id="33" idx="2"/>
            <a:endCxn id="34" idx="0"/>
          </p:cNvCxnSpPr>
          <p:nvPr/>
        </p:nvCxnSpPr>
        <p:spPr>
          <a:xfrm>
            <a:off x="8312043" y="4885500"/>
            <a:ext cx="0" cy="236662"/>
          </a:xfrm>
          <a:prstGeom prst="straightConnector1">
            <a:avLst/>
          </a:prstGeom>
          <a:ln w="28575">
            <a:solidFill>
              <a:srgbClr val="F60000"/>
            </a:solidFill>
            <a:tailEnd type="arrow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476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iallo Mondadori HubScuola">
      <a:dk1>
        <a:srgbClr val="000000"/>
      </a:dk1>
      <a:lt1>
        <a:srgbClr val="FFFFFF"/>
      </a:lt1>
      <a:dk2>
        <a:srgbClr val="FFE08D"/>
      </a:dk2>
      <a:lt2>
        <a:srgbClr val="FFFFFF"/>
      </a:lt2>
      <a:accent1>
        <a:srgbClr val="FDC327"/>
      </a:accent1>
      <a:accent2>
        <a:srgbClr val="45CCCB"/>
      </a:accent2>
      <a:accent3>
        <a:srgbClr val="FE4F72"/>
      </a:accent3>
      <a:accent4>
        <a:srgbClr val="78BA4C"/>
      </a:accent4>
      <a:accent5>
        <a:srgbClr val="535453"/>
      </a:accent5>
      <a:accent6>
        <a:srgbClr val="FEFFFE"/>
      </a:accent6>
      <a:hlink>
        <a:srgbClr val="000000"/>
      </a:hlink>
      <a:folHlink>
        <a:srgbClr val="00000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3319</TotalTime>
  <Words>213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Source Sans Pro Black</vt:lpstr>
      <vt:lpstr>Verdana</vt:lpstr>
      <vt:lpstr>Office Theme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origini della civiltà greca</dc:title>
  <dc:creator>Marta Fioravanti</dc:creator>
  <cp:lastModifiedBy>isabella spagni</cp:lastModifiedBy>
  <cp:revision>10</cp:revision>
  <dcterms:created xsi:type="dcterms:W3CDTF">2020-03-03T16:06:47Z</dcterms:created>
  <dcterms:modified xsi:type="dcterms:W3CDTF">2021-01-28T16:26:57Z</dcterms:modified>
</cp:coreProperties>
</file>